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handoutMasterIdLst>
    <p:handoutMasterId r:id="rId12"/>
  </p:handoutMasterIdLst>
  <p:sldIdLst>
    <p:sldId id="256" r:id="rId2"/>
    <p:sldId id="303" r:id="rId3"/>
    <p:sldId id="301" r:id="rId4"/>
    <p:sldId id="375" r:id="rId5"/>
    <p:sldId id="374" r:id="rId6"/>
    <p:sldId id="376" r:id="rId7"/>
    <p:sldId id="299" r:id="rId8"/>
    <p:sldId id="377" r:id="rId9"/>
    <p:sldId id="262" r:id="rId10"/>
  </p:sldIdLst>
  <p:sldSz cx="12192000" cy="6858000"/>
  <p:notesSz cx="6858000" cy="9144000"/>
  <p:custDataLst>
    <p:tags r:id="rId13"/>
  </p:custData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4702" userDrawn="1">
          <p15:clr>
            <a:srgbClr val="A4A3A4"/>
          </p15:clr>
        </p15:guide>
        <p15:guide id="2" orient="horz" pos="2160">
          <p15:clr>
            <a:srgbClr val="A4A3A4"/>
          </p15:clr>
        </p15:guide>
        <p15:guide id="3" pos="461"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002B"/>
    <a:srgbClr val="003861"/>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125" autoAdjust="0"/>
    <p:restoredTop sz="97224" autoAdjust="0"/>
  </p:normalViewPr>
  <p:slideViewPr>
    <p:cSldViewPr snapToGrid="0">
      <p:cViewPr varScale="1">
        <p:scale>
          <a:sx n="108" d="100"/>
          <a:sy n="108" d="100"/>
        </p:scale>
        <p:origin x="114" y="162"/>
      </p:cViewPr>
      <p:guideLst>
        <p:guide pos="4702"/>
        <p:guide orient="horz" pos="2160"/>
        <p:guide pos="461"/>
      </p:guideLst>
    </p:cSldViewPr>
  </p:slideViewPr>
  <p:notesTextViewPr>
    <p:cViewPr>
      <p:scale>
        <a:sx n="3" d="2"/>
        <a:sy n="3" d="2"/>
      </p:scale>
      <p:origin x="0" y="0"/>
    </p:cViewPr>
  </p:notesTextViewPr>
  <p:sorterViewPr>
    <p:cViewPr>
      <p:scale>
        <a:sx n="97" d="100"/>
        <a:sy n="97" d="100"/>
      </p:scale>
      <p:origin x="0" y="0"/>
    </p:cViewPr>
  </p:sorterViewPr>
  <p:notesViewPr>
    <p:cSldViewPr snapToGrid="0" showGuides="1">
      <p:cViewPr varScale="1">
        <p:scale>
          <a:sx n="84" d="100"/>
          <a:sy n="84" d="100"/>
        </p:scale>
        <p:origin x="305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1EAC7FB-C912-CF17-E18E-8ADF48915EE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e Placeholder 2">
            <a:extLst>
              <a:ext uri="{FF2B5EF4-FFF2-40B4-BE49-F238E27FC236}">
                <a16:creationId xmlns:a16="http://schemas.microsoft.com/office/drawing/2014/main" id="{FD7A9971-8C5D-65DF-8496-7DEC0167DCC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2148F02-6EB1-49DC-83B1-FF61AEDE1F7A}" type="datetimeFigureOut">
              <a:rPr lang="de-DE" smtClean="0"/>
              <a:t>10.07.2025</a:t>
            </a:fld>
            <a:endParaRPr lang="de-DE"/>
          </a:p>
        </p:txBody>
      </p:sp>
      <p:sp>
        <p:nvSpPr>
          <p:cNvPr id="4" name="Footer Placeholder 3">
            <a:extLst>
              <a:ext uri="{FF2B5EF4-FFF2-40B4-BE49-F238E27FC236}">
                <a16:creationId xmlns:a16="http://schemas.microsoft.com/office/drawing/2014/main" id="{758F2480-BC8F-B6AE-181D-5A470249376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Slide Number Placeholder 4">
            <a:extLst>
              <a:ext uri="{FF2B5EF4-FFF2-40B4-BE49-F238E27FC236}">
                <a16:creationId xmlns:a16="http://schemas.microsoft.com/office/drawing/2014/main" id="{672ABE65-706C-F2FF-0F03-B3655213984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C9B1DDE-2F4C-4BD5-8475-6DD0290F7346}" type="slidenum">
              <a:rPr lang="de-DE" smtClean="0"/>
              <a:t>‹Nr.›</a:t>
            </a:fld>
            <a:endParaRPr lang="de-DE"/>
          </a:p>
        </p:txBody>
      </p:sp>
    </p:spTree>
    <p:extLst>
      <p:ext uri="{BB962C8B-B14F-4D97-AF65-F5344CB8AC3E}">
        <p14:creationId xmlns:p14="http://schemas.microsoft.com/office/powerpoint/2010/main" val="2639931044"/>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A3A019-7423-435E-97A4-C518D7288177}" type="datetimeFigureOut">
              <a:rPr lang="de-DE" smtClean="0"/>
              <a:t>10.07.2025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6CBFDD-19B9-41B8-8D25-3F75F511B60D}" type="slidenum">
              <a:rPr lang="de-DE" smtClean="0"/>
              <a:t>‹Nr.›</a:t>
            </a:fld>
            <a:endParaRPr lang="de-DE"/>
          </a:p>
        </p:txBody>
      </p:sp>
    </p:spTree>
    <p:extLst>
      <p:ext uri="{BB962C8B-B14F-4D97-AF65-F5344CB8AC3E}">
        <p14:creationId xmlns:p14="http://schemas.microsoft.com/office/powerpoint/2010/main" val="9708704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5"/>
          </p:nvPr>
        </p:nvSpPr>
        <p:spPr/>
        <p:txBody>
          <a:bodyPr/>
          <a:lstStyle/>
          <a:p>
            <a:fld id="{2B6CBFDD-19B9-41B8-8D25-3F75F511B60D}" type="slidenum">
              <a:rPr lang="de-DE" smtClean="0"/>
              <a:t>1</a:t>
            </a:fld>
            <a:endParaRPr lang="de-DE"/>
          </a:p>
        </p:txBody>
      </p:sp>
    </p:spTree>
    <p:extLst>
      <p:ext uri="{BB962C8B-B14F-4D97-AF65-F5344CB8AC3E}">
        <p14:creationId xmlns:p14="http://schemas.microsoft.com/office/powerpoint/2010/main" val="36184679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Master" Target="../slideMasters/slideMaster1.xml"/><Relationship Id="rId1" Type="http://schemas.openxmlformats.org/officeDocument/2006/relationships/tags" Target="../tags/tag12.xml"/><Relationship Id="rId4" Type="http://schemas.openxmlformats.org/officeDocument/2006/relationships/image" Target="../media/image1.emf"/></Relationships>
</file>

<file path=ppt/slideLayouts/_rels/slideLayout1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Master" Target="../slideMasters/slideMaster1.xml"/><Relationship Id="rId1" Type="http://schemas.openxmlformats.org/officeDocument/2006/relationships/tags" Target="../tags/tag13.xml"/><Relationship Id="rId4" Type="http://schemas.openxmlformats.org/officeDocument/2006/relationships/image" Target="../media/image1.emf"/></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Master" Target="../slideMasters/slideMaster1.xml"/><Relationship Id="rId1" Type="http://schemas.openxmlformats.org/officeDocument/2006/relationships/tags" Target="../tags/tag14.xml"/><Relationship Id="rId4" Type="http://schemas.openxmlformats.org/officeDocument/2006/relationships/image" Target="../media/image1.emf"/></Relationships>
</file>

<file path=ppt/slideLayouts/_rels/slideLayout13.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Master" Target="../slideMasters/slideMaster1.xml"/><Relationship Id="rId1" Type="http://schemas.openxmlformats.org/officeDocument/2006/relationships/tags" Target="../tags/tag15.xml"/><Relationship Id="rId4" Type="http://schemas.openxmlformats.org/officeDocument/2006/relationships/image" Target="../media/image1.emf"/></Relationships>
</file>

<file path=ppt/slideLayouts/_rels/slideLayout14.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Master" Target="../slideMasters/slideMaster1.xml"/><Relationship Id="rId1" Type="http://schemas.openxmlformats.org/officeDocument/2006/relationships/tags" Target="../tags/tag16.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emf"/></Relationships>
</file>

<file path=ppt/slideLayouts/_rels/slideLayout15.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Master" Target="../slideMasters/slideMaster1.xml"/><Relationship Id="rId1" Type="http://schemas.openxmlformats.org/officeDocument/2006/relationships/tags" Target="../tags/tag17.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1.emf"/></Relationships>
</file>

<file path=ppt/slideLayouts/_rels/slideLayout16.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Master" Target="../slideMasters/slideMaster1.xml"/><Relationship Id="rId1" Type="http://schemas.openxmlformats.org/officeDocument/2006/relationships/tags" Target="../tags/tag18.xml"/><Relationship Id="rId4" Type="http://schemas.openxmlformats.org/officeDocument/2006/relationships/image" Target="../media/image1.emf"/></Relationships>
</file>

<file path=ppt/slideLayouts/_rels/slideLayout17.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Master" Target="../slideMasters/slideMaster1.xml"/><Relationship Id="rId1" Type="http://schemas.openxmlformats.org/officeDocument/2006/relationships/tags" Target="../tags/tag19.xml"/><Relationship Id="rId4" Type="http://schemas.openxmlformats.org/officeDocument/2006/relationships/image" Target="../media/image1.emf"/></Relationships>
</file>

<file path=ppt/slideLayouts/_rels/slideLayout18.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Master" Target="../slideMasters/slideMaster1.xml"/><Relationship Id="rId1" Type="http://schemas.openxmlformats.org/officeDocument/2006/relationships/tags" Target="../tags/tag20.xml"/><Relationship Id="rId4" Type="http://schemas.openxmlformats.org/officeDocument/2006/relationships/image" Target="../media/image1.emf"/></Relationships>
</file>

<file path=ppt/slideLayouts/_rels/slideLayout19.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Master" Target="../slideMasters/slideMaster1.xml"/><Relationship Id="rId1" Type="http://schemas.openxmlformats.org/officeDocument/2006/relationships/tags" Target="../tags/tag21.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20.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Master" Target="../slideMasters/slideMaster1.xml"/><Relationship Id="rId1" Type="http://schemas.openxmlformats.org/officeDocument/2006/relationships/tags" Target="../tags/tag22.xml"/><Relationship Id="rId4" Type="http://schemas.openxmlformats.org/officeDocument/2006/relationships/image" Target="../media/image1.emf"/></Relationships>
</file>

<file path=ppt/slideLayouts/_rels/slideLayout21.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Master" Target="../slideMasters/slideMaster1.xml"/><Relationship Id="rId1" Type="http://schemas.openxmlformats.org/officeDocument/2006/relationships/tags" Target="../tags/tag23.xml"/><Relationship Id="rId4" Type="http://schemas.openxmlformats.org/officeDocument/2006/relationships/image" Target="../media/image1.emf"/></Relationships>
</file>

<file path=ppt/slideLayouts/_rels/slideLayout22.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Master" Target="../slideMasters/slideMaster1.xml"/><Relationship Id="rId1" Type="http://schemas.openxmlformats.org/officeDocument/2006/relationships/tags" Target="../tags/tag24.xml"/><Relationship Id="rId4" Type="http://schemas.openxmlformats.org/officeDocument/2006/relationships/image" Target="../media/image1.emf"/></Relationships>
</file>

<file path=ppt/slideLayouts/_rels/slideLayout23.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Master" Target="../slideMasters/slideMaster1.xml"/><Relationship Id="rId1" Type="http://schemas.openxmlformats.org/officeDocument/2006/relationships/tags" Target="../tags/tag25.xml"/><Relationship Id="rId4" Type="http://schemas.openxmlformats.org/officeDocument/2006/relationships/image" Target="../media/image1.emf"/></Relationships>
</file>

<file path=ppt/slideLayouts/_rels/slideLayout24.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Master" Target="../slideMasters/slideMaster1.xml"/><Relationship Id="rId1" Type="http://schemas.openxmlformats.org/officeDocument/2006/relationships/tags" Target="../tags/tag26.xml"/><Relationship Id="rId4" Type="http://schemas.openxmlformats.org/officeDocument/2006/relationships/image" Target="../media/image1.emf"/></Relationships>
</file>

<file path=ppt/slideLayouts/_rels/slideLayout25.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Master" Target="../slideMasters/slideMaster1.xml"/><Relationship Id="rId1" Type="http://schemas.openxmlformats.org/officeDocument/2006/relationships/tags" Target="../tags/tag27.xml"/><Relationship Id="rId4" Type="http://schemas.openxmlformats.org/officeDocument/2006/relationships/image" Target="../media/image1.emf"/></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1.emf"/></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1.emf"/></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1.emf"/></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1.emf"/></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Master" Target="../slideMasters/slideMaster1.xml"/><Relationship Id="rId1" Type="http://schemas.openxmlformats.org/officeDocument/2006/relationships/tags" Target="../tags/tag11.xml"/><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tandardfolie I (mit Bi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2FA5550E-77E7-39D2-5CCB-945707A4BA17}"/>
              </a:ext>
            </a:extLst>
          </p:cNvPr>
          <p:cNvGraphicFramePr>
            <a:graphicFrameLocks noChangeAspect="1"/>
          </p:cNvGraphicFramePr>
          <p:nvPr userDrawn="1">
            <p:custDataLst>
              <p:tags r:id="rId1"/>
            </p:custDataLst>
            <p:extLst>
              <p:ext uri="{D42A27DB-BD31-4B8C-83A1-F6EECF244321}">
                <p14:modId xmlns:p14="http://schemas.microsoft.com/office/powerpoint/2010/main" val="282369835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3" name="think-cell data - do not delete" hidden="1">
                        <a:extLst>
                          <a:ext uri="{FF2B5EF4-FFF2-40B4-BE49-F238E27FC236}">
                            <a16:creationId xmlns:a16="http://schemas.microsoft.com/office/drawing/2014/main" id="{2FA5550E-77E7-39D2-5CCB-945707A4BA1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Titel 1">
            <a:extLst>
              <a:ext uri="{FF2B5EF4-FFF2-40B4-BE49-F238E27FC236}">
                <a16:creationId xmlns:a16="http://schemas.microsoft.com/office/drawing/2014/main" id="{80718933-A609-DF20-C3C6-33B436EA5091}"/>
              </a:ext>
            </a:extLst>
          </p:cNvPr>
          <p:cNvSpPr>
            <a:spLocks noGrp="1"/>
          </p:cNvSpPr>
          <p:nvPr>
            <p:ph type="title"/>
          </p:nvPr>
        </p:nvSpPr>
        <p:spPr>
          <a:xfrm>
            <a:off x="341736" y="722877"/>
            <a:ext cx="11515302" cy="443198"/>
          </a:xfrm>
          <a:prstGeom prst="rect">
            <a:avLst/>
          </a:prstGeom>
        </p:spPr>
        <p:txBody>
          <a:bodyPr vert="horz" lIns="0" tIns="0" rIns="0" bIns="0">
            <a:spAutoFit/>
          </a:bodyPr>
          <a:lstStyle>
            <a:lvl1pPr>
              <a:defRPr sz="3200">
                <a:solidFill>
                  <a:srgbClr val="E0002B"/>
                </a:solidFill>
              </a:defRPr>
            </a:lvl1pPr>
          </a:lstStyle>
          <a:p>
            <a:endParaRPr lang="de-DE" dirty="0"/>
          </a:p>
        </p:txBody>
      </p:sp>
      <p:sp>
        <p:nvSpPr>
          <p:cNvPr id="26" name="Textplatzhalter 25">
            <a:extLst>
              <a:ext uri="{FF2B5EF4-FFF2-40B4-BE49-F238E27FC236}">
                <a16:creationId xmlns:a16="http://schemas.microsoft.com/office/drawing/2014/main" id="{11B4FF49-DAC4-5E8E-E7DB-779270B677DF}"/>
              </a:ext>
            </a:extLst>
          </p:cNvPr>
          <p:cNvSpPr>
            <a:spLocks noGrp="1"/>
          </p:cNvSpPr>
          <p:nvPr>
            <p:ph type="body" sz="quarter" idx="13"/>
          </p:nvPr>
        </p:nvSpPr>
        <p:spPr>
          <a:xfrm>
            <a:off x="334963" y="1449036"/>
            <a:ext cx="7767314" cy="1692771"/>
          </a:xfrm>
          <a:prstGeom prst="rect">
            <a:avLst/>
          </a:prstGeom>
        </p:spPr>
        <p:txBody>
          <a:bodyPr wrap="square" lIns="0" tIns="0" rIns="0" bIns="0">
            <a:spAutoFit/>
          </a:bodyPr>
          <a:lstStyle>
            <a:lvl1pPr marL="266700" indent="-266700">
              <a:lnSpc>
                <a:spcPct val="100000"/>
              </a:lnSpc>
              <a:spcBef>
                <a:spcPts val="300"/>
              </a:spcBef>
              <a:buFont typeface="Wingdings" panose="05000000000000000000" pitchFamily="2" charset="2"/>
              <a:buChar char="§"/>
              <a:defRPr sz="2000">
                <a:solidFill>
                  <a:srgbClr val="003861"/>
                </a:solidFill>
                <a:latin typeface="+mn-lt"/>
              </a:defRPr>
            </a:lvl1pPr>
            <a:lvl2pPr marL="538163" indent="-271463">
              <a:lnSpc>
                <a:spcPct val="100000"/>
              </a:lnSpc>
              <a:spcBef>
                <a:spcPts val="300"/>
              </a:spcBef>
              <a:buFont typeface="Wingdings" panose="05000000000000000000" pitchFamily="2" charset="2"/>
              <a:buChar char="§"/>
              <a:defRPr sz="2000">
                <a:solidFill>
                  <a:srgbClr val="003861"/>
                </a:solidFill>
                <a:latin typeface="+mn-lt"/>
              </a:defRPr>
            </a:lvl2pPr>
            <a:lvl3pPr marL="808038" indent="-269875">
              <a:lnSpc>
                <a:spcPct val="100000"/>
              </a:lnSpc>
              <a:spcBef>
                <a:spcPts val="300"/>
              </a:spcBef>
              <a:buFont typeface="Wingdings" panose="05000000000000000000" pitchFamily="2" charset="2"/>
              <a:buChar char="§"/>
              <a:defRPr sz="2000">
                <a:solidFill>
                  <a:srgbClr val="003861"/>
                </a:solidFill>
                <a:latin typeface="+mn-lt"/>
              </a:defRPr>
            </a:lvl3pPr>
            <a:lvl4pPr marL="1074738" indent="-266700">
              <a:lnSpc>
                <a:spcPct val="100000"/>
              </a:lnSpc>
              <a:spcBef>
                <a:spcPts val="300"/>
              </a:spcBef>
              <a:buFont typeface="Wingdings" panose="05000000000000000000" pitchFamily="2" charset="2"/>
              <a:buChar char="§"/>
              <a:defRPr sz="2000">
                <a:solidFill>
                  <a:srgbClr val="003861"/>
                </a:solidFill>
                <a:latin typeface="+mn-lt"/>
              </a:defRPr>
            </a:lvl4pPr>
            <a:lvl5pPr marL="1346200" indent="-271463">
              <a:lnSpc>
                <a:spcPct val="100000"/>
              </a:lnSpc>
              <a:spcBef>
                <a:spcPts val="300"/>
              </a:spcBef>
              <a:buFont typeface="Wingdings" panose="05000000000000000000" pitchFamily="2" charset="2"/>
              <a:buChar char="§"/>
              <a:defRPr sz="2000">
                <a:solidFill>
                  <a:srgbClr val="003861"/>
                </a:solidFill>
                <a:latin typeface="+mn-lt"/>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4" name="Textfeld 5">
            <a:extLst>
              <a:ext uri="{FF2B5EF4-FFF2-40B4-BE49-F238E27FC236}">
                <a16:creationId xmlns:a16="http://schemas.microsoft.com/office/drawing/2014/main" id="{3D7994D6-E86C-11E0-B860-65AC40F57A6A}"/>
              </a:ext>
            </a:extLst>
          </p:cNvPr>
          <p:cNvSpPr txBox="1"/>
          <p:nvPr userDrawn="1"/>
        </p:nvSpPr>
        <p:spPr>
          <a:xfrm>
            <a:off x="8395827" y="6568559"/>
            <a:ext cx="3531911" cy="235898"/>
          </a:xfrm>
          <a:prstGeom prst="rect">
            <a:avLst/>
          </a:prstGeom>
          <a:noFill/>
        </p:spPr>
        <p:txBody>
          <a:bodyPr wrap="square" rtlCol="0">
            <a:spAutoFit/>
          </a:bodyPr>
          <a:lstStyle/>
          <a:p>
            <a:pPr algn="r"/>
            <a:r>
              <a:rPr lang="de-DE" sz="933" b="0" i="0" dirty="0">
                <a:solidFill>
                  <a:schemeClr val="accent1"/>
                </a:solidFill>
                <a:latin typeface="Encode Sans Semi Condensed Ligh" pitchFamily="2" charset="77"/>
              </a:rPr>
              <a:t>Hoffmann Liebs | </a:t>
            </a:r>
            <a:fld id="{A456499E-323E-434F-A0D4-1986ECBA838F}" type="slidenum">
              <a:rPr lang="de-DE" sz="933" b="0" i="0" smtClean="0">
                <a:solidFill>
                  <a:schemeClr val="accent1"/>
                </a:solidFill>
                <a:latin typeface="Encode Sans Semi Condensed Ligh" pitchFamily="2" charset="77"/>
              </a:rPr>
              <a:pPr algn="r"/>
              <a:t>‹Nr.›</a:t>
            </a:fld>
            <a:endParaRPr lang="de-DE" sz="933" b="0" i="0" dirty="0">
              <a:solidFill>
                <a:schemeClr val="accent1"/>
              </a:solidFill>
              <a:latin typeface="Encode Sans Semi Condensed Ligh" pitchFamily="2" charset="77"/>
            </a:endParaRPr>
          </a:p>
        </p:txBody>
      </p:sp>
    </p:spTree>
    <p:extLst>
      <p:ext uri="{BB962C8B-B14F-4D97-AF65-F5344CB8AC3E}">
        <p14:creationId xmlns:p14="http://schemas.microsoft.com/office/powerpoint/2010/main" val="603411868"/>
      </p:ext>
    </p:extLst>
  </p:cSld>
  <p:clrMapOvr>
    <a:masterClrMapping/>
  </p:clrMapOvr>
  <p:transition spd="slow">
    <p:push dir="u"/>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Standardfolie II (ohne Bi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81DDEB89-3119-2DFD-C789-60A8588FD515}"/>
              </a:ext>
            </a:extLst>
          </p:cNvPr>
          <p:cNvGraphicFramePr>
            <a:graphicFrameLocks noChangeAspect="1"/>
          </p:cNvGraphicFramePr>
          <p:nvPr userDrawn="1">
            <p:custDataLst>
              <p:tags r:id="rId1"/>
            </p:custDataLst>
            <p:extLst>
              <p:ext uri="{D42A27DB-BD31-4B8C-83A1-F6EECF244321}">
                <p14:modId xmlns:p14="http://schemas.microsoft.com/office/powerpoint/2010/main" val="93705951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5" name="think-cell data - do not delete" hidden="1">
                        <a:extLst>
                          <a:ext uri="{FF2B5EF4-FFF2-40B4-BE49-F238E27FC236}">
                            <a16:creationId xmlns:a16="http://schemas.microsoft.com/office/drawing/2014/main" id="{81DDEB89-3119-2DFD-C789-60A8588FD51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Bildplatzhalter 7">
            <a:extLst>
              <a:ext uri="{FF2B5EF4-FFF2-40B4-BE49-F238E27FC236}">
                <a16:creationId xmlns:a16="http://schemas.microsoft.com/office/drawing/2014/main" id="{953A0D62-CB47-B45E-C97E-98422A39F01F}"/>
              </a:ext>
            </a:extLst>
          </p:cNvPr>
          <p:cNvSpPr>
            <a:spLocks noGrp="1"/>
          </p:cNvSpPr>
          <p:nvPr>
            <p:ph type="pic" sz="quarter" idx="16" hasCustomPrompt="1"/>
          </p:nvPr>
        </p:nvSpPr>
        <p:spPr>
          <a:xfrm>
            <a:off x="0" y="0"/>
            <a:ext cx="4785360" cy="6858000"/>
          </a:xfrm>
          <a:prstGeom prst="rect">
            <a:avLst/>
          </a:prstGeom>
          <a:solidFill>
            <a:schemeClr val="bg1">
              <a:lumMod val="85000"/>
            </a:schemeClr>
          </a:solidFill>
        </p:spPr>
        <p:txBody>
          <a:bodyPr lIns="108000" tIns="72000" anchor="t" anchorCtr="0">
            <a:noAutofit/>
          </a:bodyPr>
          <a:lstStyle>
            <a:lvl1pPr marL="0" indent="0" algn="l">
              <a:buNone/>
              <a:defRPr>
                <a:solidFill>
                  <a:srgbClr val="003861"/>
                </a:solidFill>
                <a:latin typeface="+mn-lt"/>
              </a:defRPr>
            </a:lvl1pPr>
          </a:lstStyle>
          <a:p>
            <a:r>
              <a:rPr lang="de-DE" dirty="0"/>
              <a:t>Foto hinzufügen</a:t>
            </a:r>
          </a:p>
        </p:txBody>
      </p:sp>
      <p:sp>
        <p:nvSpPr>
          <p:cNvPr id="11" name="Titel 1">
            <a:extLst>
              <a:ext uri="{FF2B5EF4-FFF2-40B4-BE49-F238E27FC236}">
                <a16:creationId xmlns:a16="http://schemas.microsoft.com/office/drawing/2014/main" id="{DD7A5F51-E099-3379-1F66-D9FF4B6CAB01}"/>
              </a:ext>
            </a:extLst>
          </p:cNvPr>
          <p:cNvSpPr>
            <a:spLocks noGrp="1"/>
          </p:cNvSpPr>
          <p:nvPr>
            <p:ph type="title" hasCustomPrompt="1"/>
          </p:nvPr>
        </p:nvSpPr>
        <p:spPr>
          <a:xfrm>
            <a:off x="4972516" y="776970"/>
            <a:ext cx="6884522" cy="457048"/>
          </a:xfrm>
          <a:prstGeom prst="rect">
            <a:avLst/>
          </a:prstGeom>
        </p:spPr>
        <p:txBody>
          <a:bodyPr vert="horz" wrap="square" lIns="36000" tIns="0" rIns="0" bIns="0" anchor="b" anchorCtr="0">
            <a:spAutoFit/>
          </a:bodyPr>
          <a:lstStyle>
            <a:lvl1pPr>
              <a:defRPr sz="3300">
                <a:solidFill>
                  <a:srgbClr val="E0002B"/>
                </a:solidFill>
              </a:defRPr>
            </a:lvl1pPr>
          </a:lstStyle>
          <a:p>
            <a:r>
              <a:rPr lang="de-DE" dirty="0"/>
              <a:t>STANDARDFOLIE VI</a:t>
            </a:r>
          </a:p>
        </p:txBody>
      </p:sp>
      <p:sp>
        <p:nvSpPr>
          <p:cNvPr id="12" name="Textplatzhalter 25">
            <a:extLst>
              <a:ext uri="{FF2B5EF4-FFF2-40B4-BE49-F238E27FC236}">
                <a16:creationId xmlns:a16="http://schemas.microsoft.com/office/drawing/2014/main" id="{AC265C8C-989E-A05B-AA53-90EF213BA3D3}"/>
              </a:ext>
            </a:extLst>
          </p:cNvPr>
          <p:cNvSpPr>
            <a:spLocks noGrp="1"/>
          </p:cNvSpPr>
          <p:nvPr>
            <p:ph type="body" sz="quarter" idx="13"/>
          </p:nvPr>
        </p:nvSpPr>
        <p:spPr>
          <a:xfrm>
            <a:off x="4972516" y="1341438"/>
            <a:ext cx="5163769" cy="1795363"/>
          </a:xfrm>
          <a:prstGeom prst="rect">
            <a:avLst/>
          </a:prstGeom>
        </p:spPr>
        <p:txBody>
          <a:bodyPr lIns="36000" tIns="0" rIns="0" bIns="0">
            <a:spAutoFit/>
          </a:bodyPr>
          <a:lstStyle>
            <a:lvl1pPr marL="228600" indent="-228600">
              <a:lnSpc>
                <a:spcPct val="100000"/>
              </a:lnSpc>
              <a:buFont typeface="Wingdings" panose="05000000000000000000" pitchFamily="2" charset="2"/>
              <a:buChar char="§"/>
              <a:defRPr sz="2000">
                <a:solidFill>
                  <a:srgbClr val="003861"/>
                </a:solidFill>
                <a:latin typeface="+mn-lt"/>
              </a:defRPr>
            </a:lvl1pPr>
            <a:lvl2pPr marL="685800" indent="-228600">
              <a:lnSpc>
                <a:spcPct val="100000"/>
              </a:lnSpc>
              <a:buFont typeface="Wingdings" panose="05000000000000000000" pitchFamily="2" charset="2"/>
              <a:buChar char="§"/>
              <a:defRPr sz="2000">
                <a:solidFill>
                  <a:srgbClr val="003861"/>
                </a:solidFill>
                <a:latin typeface="+mn-lt"/>
              </a:defRPr>
            </a:lvl2pPr>
            <a:lvl3pPr marL="1143000" indent="-228600">
              <a:lnSpc>
                <a:spcPct val="100000"/>
              </a:lnSpc>
              <a:buFont typeface="Wingdings" panose="05000000000000000000" pitchFamily="2" charset="2"/>
              <a:buChar char="§"/>
              <a:defRPr sz="2000">
                <a:solidFill>
                  <a:srgbClr val="003861"/>
                </a:solidFill>
                <a:latin typeface="+mn-lt"/>
              </a:defRPr>
            </a:lvl3pPr>
            <a:lvl4pPr marL="1600200" indent="-228600">
              <a:lnSpc>
                <a:spcPct val="100000"/>
              </a:lnSpc>
              <a:buFont typeface="Wingdings" panose="05000000000000000000" pitchFamily="2" charset="2"/>
              <a:buChar char="§"/>
              <a:defRPr sz="2000">
                <a:solidFill>
                  <a:srgbClr val="003861"/>
                </a:solidFill>
                <a:latin typeface="+mn-lt"/>
              </a:defRPr>
            </a:lvl4pPr>
            <a:lvl5pPr marL="2057400" indent="-228600">
              <a:lnSpc>
                <a:spcPct val="100000"/>
              </a:lnSpc>
              <a:buFont typeface="Wingdings" panose="05000000000000000000" pitchFamily="2" charset="2"/>
              <a:buChar char="§"/>
              <a:defRPr sz="2000">
                <a:solidFill>
                  <a:srgbClr val="003861"/>
                </a:solidFill>
                <a:latin typeface="+mn-lt"/>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3" name="Textfeld 5">
            <a:extLst>
              <a:ext uri="{FF2B5EF4-FFF2-40B4-BE49-F238E27FC236}">
                <a16:creationId xmlns:a16="http://schemas.microsoft.com/office/drawing/2014/main" id="{A9FA0010-5CAF-C5FB-E895-583CC7D3FA2A}"/>
              </a:ext>
            </a:extLst>
          </p:cNvPr>
          <p:cNvSpPr txBox="1"/>
          <p:nvPr userDrawn="1"/>
        </p:nvSpPr>
        <p:spPr>
          <a:xfrm>
            <a:off x="8395827" y="6568559"/>
            <a:ext cx="3531911" cy="235898"/>
          </a:xfrm>
          <a:prstGeom prst="rect">
            <a:avLst/>
          </a:prstGeom>
          <a:noFill/>
        </p:spPr>
        <p:txBody>
          <a:bodyPr wrap="square" rtlCol="0">
            <a:spAutoFit/>
          </a:bodyPr>
          <a:lstStyle/>
          <a:p>
            <a:pPr algn="r"/>
            <a:r>
              <a:rPr lang="de-DE" sz="933" b="0" i="0" dirty="0">
                <a:solidFill>
                  <a:schemeClr val="accent1"/>
                </a:solidFill>
                <a:latin typeface="Encode Sans Semi Condensed Ligh" pitchFamily="2" charset="77"/>
              </a:rPr>
              <a:t>Hoffmann Liebs | </a:t>
            </a:r>
            <a:fld id="{A456499E-323E-434F-A0D4-1986ECBA838F}" type="slidenum">
              <a:rPr lang="de-DE" sz="933" b="0" i="0" smtClean="0">
                <a:solidFill>
                  <a:schemeClr val="accent1"/>
                </a:solidFill>
                <a:latin typeface="Encode Sans Semi Condensed Ligh" pitchFamily="2" charset="77"/>
              </a:rPr>
              <a:pPr algn="r"/>
              <a:t>‹Nr.›</a:t>
            </a:fld>
            <a:endParaRPr lang="de-DE" sz="933" b="0" i="0" dirty="0">
              <a:solidFill>
                <a:schemeClr val="accent1"/>
              </a:solidFill>
              <a:latin typeface="Encode Sans Semi Condensed Ligh" pitchFamily="2" charset="77"/>
            </a:endParaRPr>
          </a:p>
        </p:txBody>
      </p:sp>
    </p:spTree>
    <p:extLst>
      <p:ext uri="{BB962C8B-B14F-4D97-AF65-F5344CB8AC3E}">
        <p14:creationId xmlns:p14="http://schemas.microsoft.com/office/powerpoint/2010/main" val="674689987"/>
      </p:ext>
    </p:extLst>
  </p:cSld>
  <p:clrMapOvr>
    <a:masterClrMapping/>
  </p:clrMapOvr>
  <p:transition spd="slow">
    <p:push dir="u"/>
  </p:transition>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Standardfolie IV (mit Bild)">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3497F47C-73E3-27E1-1352-65A070296F39}"/>
              </a:ext>
            </a:extLst>
          </p:cNvPr>
          <p:cNvGraphicFramePr>
            <a:graphicFrameLocks noChangeAspect="1"/>
          </p:cNvGraphicFramePr>
          <p:nvPr userDrawn="1">
            <p:custDataLst>
              <p:tags r:id="rId1"/>
            </p:custDataLst>
            <p:extLst>
              <p:ext uri="{D42A27DB-BD31-4B8C-83A1-F6EECF244321}">
                <p14:modId xmlns:p14="http://schemas.microsoft.com/office/powerpoint/2010/main" val="40389672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2" name="think-cell data - do not delete" hidden="1">
                        <a:extLst>
                          <a:ext uri="{FF2B5EF4-FFF2-40B4-BE49-F238E27FC236}">
                            <a16:creationId xmlns:a16="http://schemas.microsoft.com/office/drawing/2014/main" id="{3497F47C-73E3-27E1-1352-65A070296F3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Rechteck 6">
            <a:extLst>
              <a:ext uri="{FF2B5EF4-FFF2-40B4-BE49-F238E27FC236}">
                <a16:creationId xmlns:a16="http://schemas.microsoft.com/office/drawing/2014/main" id="{3C31EBDA-B2E1-C66E-4D02-27B914568438}"/>
              </a:ext>
            </a:extLst>
          </p:cNvPr>
          <p:cNvSpPr>
            <a:spLocks/>
          </p:cNvSpPr>
          <p:nvPr userDrawn="1"/>
        </p:nvSpPr>
        <p:spPr>
          <a:xfrm>
            <a:off x="0" y="3599688"/>
            <a:ext cx="6096000" cy="325831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Textplatzhalter 2">
            <a:extLst>
              <a:ext uri="{FF2B5EF4-FFF2-40B4-BE49-F238E27FC236}">
                <a16:creationId xmlns:a16="http://schemas.microsoft.com/office/drawing/2014/main" id="{C0E5CE47-890B-0BC1-66AC-3F354633FC77}"/>
              </a:ext>
            </a:extLst>
          </p:cNvPr>
          <p:cNvSpPr>
            <a:spLocks noGrp="1"/>
          </p:cNvSpPr>
          <p:nvPr>
            <p:ph type="body" idx="1" hasCustomPrompt="1"/>
          </p:nvPr>
        </p:nvSpPr>
        <p:spPr>
          <a:xfrm>
            <a:off x="872100" y="4334317"/>
            <a:ext cx="1611018" cy="249299"/>
          </a:xfrm>
          <a:prstGeom prst="rect">
            <a:avLst/>
          </a:prstGeom>
        </p:spPr>
        <p:txBody>
          <a:bodyPr wrap="square" lIns="0" tIns="0" rIns="0" bIns="0" anchor="t" anchorCtr="0">
            <a:spAutoFit/>
          </a:bodyPr>
          <a:lstStyle>
            <a:lvl1pPr marL="0" indent="0">
              <a:buNone/>
              <a:defRPr sz="1800" b="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ÜBERSCHRIFT I</a:t>
            </a:r>
          </a:p>
        </p:txBody>
      </p:sp>
      <p:sp>
        <p:nvSpPr>
          <p:cNvPr id="30" name="Textplatzhalter 25">
            <a:extLst>
              <a:ext uri="{FF2B5EF4-FFF2-40B4-BE49-F238E27FC236}">
                <a16:creationId xmlns:a16="http://schemas.microsoft.com/office/drawing/2014/main" id="{8CDD73B9-3CC6-954D-E4E0-34AD3E00BF9A}"/>
              </a:ext>
            </a:extLst>
          </p:cNvPr>
          <p:cNvSpPr>
            <a:spLocks noGrp="1"/>
          </p:cNvSpPr>
          <p:nvPr>
            <p:ph type="body" sz="quarter" idx="14" hasCustomPrompt="1"/>
          </p:nvPr>
        </p:nvSpPr>
        <p:spPr>
          <a:xfrm>
            <a:off x="872100" y="4769137"/>
            <a:ext cx="2244204" cy="230832"/>
          </a:xfrm>
          <a:prstGeom prst="rect">
            <a:avLst/>
          </a:prstGeom>
        </p:spPr>
        <p:txBody>
          <a:bodyPr wrap="square" lIns="0" tIns="0" rIns="0" bIns="0">
            <a:spAutoFit/>
          </a:bodyPr>
          <a:lstStyle>
            <a:lvl1pPr marL="0" indent="0">
              <a:lnSpc>
                <a:spcPct val="100000"/>
              </a:lnSpc>
              <a:buFont typeface="Wingdings" panose="05000000000000000000" pitchFamily="2" charset="2"/>
              <a:buNone/>
              <a:defRPr sz="15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Mastertextformat bearbeiten</a:t>
            </a:r>
          </a:p>
        </p:txBody>
      </p:sp>
      <p:sp>
        <p:nvSpPr>
          <p:cNvPr id="5" name="Textplatzhalter 2">
            <a:extLst>
              <a:ext uri="{FF2B5EF4-FFF2-40B4-BE49-F238E27FC236}">
                <a16:creationId xmlns:a16="http://schemas.microsoft.com/office/drawing/2014/main" id="{7E686793-9B8E-B911-1BA1-77CB04283173}"/>
              </a:ext>
            </a:extLst>
          </p:cNvPr>
          <p:cNvSpPr>
            <a:spLocks noGrp="1"/>
          </p:cNvSpPr>
          <p:nvPr>
            <p:ph type="body" idx="17" hasCustomPrompt="1"/>
          </p:nvPr>
        </p:nvSpPr>
        <p:spPr>
          <a:xfrm>
            <a:off x="872100" y="5618002"/>
            <a:ext cx="1059585" cy="221599"/>
          </a:xfrm>
          <a:prstGeom prst="rect">
            <a:avLst/>
          </a:prstGeom>
        </p:spPr>
        <p:txBody>
          <a:bodyPr wrap="square" lIns="0" tIns="0" rIns="0" bIns="0" anchor="t" anchorCtr="0">
            <a:spAutoFit/>
          </a:bodyPr>
          <a:lstStyle>
            <a:lvl1pPr marL="0" indent="0">
              <a:buNone/>
              <a:defRPr sz="1600" b="1" baseline="0">
                <a:solidFill>
                  <a:schemeClr val="bg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HIGHLIGHT I</a:t>
            </a:r>
          </a:p>
        </p:txBody>
      </p:sp>
      <p:sp>
        <p:nvSpPr>
          <p:cNvPr id="3" name="Titel 1">
            <a:extLst>
              <a:ext uri="{FF2B5EF4-FFF2-40B4-BE49-F238E27FC236}">
                <a16:creationId xmlns:a16="http://schemas.microsoft.com/office/drawing/2014/main" id="{5C8BF0B5-E42A-0B5B-4A20-847968C29A13}"/>
              </a:ext>
            </a:extLst>
          </p:cNvPr>
          <p:cNvSpPr>
            <a:spLocks noGrp="1"/>
          </p:cNvSpPr>
          <p:nvPr>
            <p:ph type="title" hasCustomPrompt="1"/>
          </p:nvPr>
        </p:nvSpPr>
        <p:spPr>
          <a:xfrm>
            <a:off x="341736" y="722877"/>
            <a:ext cx="7760542" cy="443198"/>
          </a:xfrm>
          <a:prstGeom prst="rect">
            <a:avLst/>
          </a:prstGeom>
        </p:spPr>
        <p:txBody>
          <a:bodyPr vert="horz" lIns="0" tIns="0" rIns="0" bIns="0">
            <a:spAutoFit/>
          </a:bodyPr>
          <a:lstStyle>
            <a:lvl1pPr>
              <a:defRPr sz="3200">
                <a:solidFill>
                  <a:srgbClr val="E0002B"/>
                </a:solidFill>
              </a:defRPr>
            </a:lvl1pPr>
          </a:lstStyle>
          <a:p>
            <a:r>
              <a:rPr lang="de-DE" dirty="0"/>
              <a:t>STANDARDFOLIE VII</a:t>
            </a:r>
          </a:p>
        </p:txBody>
      </p:sp>
      <p:sp>
        <p:nvSpPr>
          <p:cNvPr id="8" name="Textplatzhalter 25">
            <a:extLst>
              <a:ext uri="{FF2B5EF4-FFF2-40B4-BE49-F238E27FC236}">
                <a16:creationId xmlns:a16="http://schemas.microsoft.com/office/drawing/2014/main" id="{EAAF8A21-2997-024B-E400-E2899AEC720A}"/>
              </a:ext>
            </a:extLst>
          </p:cNvPr>
          <p:cNvSpPr>
            <a:spLocks noGrp="1"/>
          </p:cNvSpPr>
          <p:nvPr>
            <p:ph type="body" sz="quarter" idx="13" hasCustomPrompt="1"/>
          </p:nvPr>
        </p:nvSpPr>
        <p:spPr>
          <a:xfrm>
            <a:off x="334962" y="1341438"/>
            <a:ext cx="7767315" cy="1692771"/>
          </a:xfrm>
          <a:prstGeom prst="rect">
            <a:avLst/>
          </a:prstGeom>
        </p:spPr>
        <p:txBody>
          <a:bodyPr wrap="square" lIns="0" tIns="0" rIns="0" bIns="0">
            <a:spAutoFit/>
          </a:bodyPr>
          <a:lstStyle>
            <a:lvl1pPr marL="266700" indent="-266700">
              <a:lnSpc>
                <a:spcPct val="100000"/>
              </a:lnSpc>
              <a:spcBef>
                <a:spcPts val="300"/>
              </a:spcBef>
              <a:buFont typeface="Wingdings" panose="05000000000000000000" pitchFamily="2" charset="2"/>
              <a:buChar char="§"/>
              <a:defRPr sz="2000">
                <a:solidFill>
                  <a:srgbClr val="003861"/>
                </a:solidFill>
                <a:latin typeface="+mn-lt"/>
              </a:defRPr>
            </a:lvl1pPr>
            <a:lvl2pPr marL="538163" indent="-271463">
              <a:lnSpc>
                <a:spcPct val="100000"/>
              </a:lnSpc>
              <a:spcBef>
                <a:spcPts val="300"/>
              </a:spcBef>
              <a:buFont typeface="Wingdings" panose="05000000000000000000" pitchFamily="2" charset="2"/>
              <a:buChar char="§"/>
              <a:defRPr sz="2000">
                <a:solidFill>
                  <a:srgbClr val="003861"/>
                </a:solidFill>
                <a:latin typeface="+mn-lt"/>
              </a:defRPr>
            </a:lvl2pPr>
            <a:lvl3pPr marL="808038" indent="-269875">
              <a:lnSpc>
                <a:spcPct val="100000"/>
              </a:lnSpc>
              <a:spcBef>
                <a:spcPts val="300"/>
              </a:spcBef>
              <a:buFont typeface="Wingdings" panose="05000000000000000000" pitchFamily="2" charset="2"/>
              <a:buChar char="§"/>
              <a:defRPr sz="2000">
                <a:solidFill>
                  <a:srgbClr val="003861"/>
                </a:solidFill>
                <a:latin typeface="+mn-lt"/>
              </a:defRPr>
            </a:lvl3pPr>
            <a:lvl4pPr marL="1074738" indent="-266700">
              <a:lnSpc>
                <a:spcPct val="100000"/>
              </a:lnSpc>
              <a:spcBef>
                <a:spcPts val="300"/>
              </a:spcBef>
              <a:buFont typeface="Wingdings" panose="05000000000000000000" pitchFamily="2" charset="2"/>
              <a:buChar char="§"/>
              <a:defRPr sz="2000">
                <a:solidFill>
                  <a:srgbClr val="003861"/>
                </a:solidFill>
                <a:latin typeface="+mn-lt"/>
              </a:defRPr>
            </a:lvl4pPr>
            <a:lvl5pPr marL="1346200" indent="-271463">
              <a:lnSpc>
                <a:spcPct val="100000"/>
              </a:lnSpc>
              <a:spcBef>
                <a:spcPts val="300"/>
              </a:spcBef>
              <a:buFont typeface="Wingdings" panose="05000000000000000000" pitchFamily="2" charset="2"/>
              <a:buChar char="§"/>
              <a:defRPr sz="2000">
                <a:solidFill>
                  <a:srgbClr val="003861"/>
                </a:solidFill>
                <a:latin typeface="+mn-lt"/>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1" name="Bildplatzhalter 7">
            <a:extLst>
              <a:ext uri="{FF2B5EF4-FFF2-40B4-BE49-F238E27FC236}">
                <a16:creationId xmlns:a16="http://schemas.microsoft.com/office/drawing/2014/main" id="{5449FC5F-2023-827C-13AA-CC7296DAEC06}"/>
              </a:ext>
            </a:extLst>
          </p:cNvPr>
          <p:cNvSpPr>
            <a:spLocks noGrp="1"/>
          </p:cNvSpPr>
          <p:nvPr>
            <p:ph type="pic" sz="quarter" idx="18" hasCustomPrompt="1"/>
          </p:nvPr>
        </p:nvSpPr>
        <p:spPr>
          <a:xfrm>
            <a:off x="6096001" y="3599688"/>
            <a:ext cx="6096000" cy="3258312"/>
          </a:xfrm>
          <a:prstGeom prst="rect">
            <a:avLst/>
          </a:prstGeom>
          <a:solidFill>
            <a:schemeClr val="bg1">
              <a:lumMod val="85000"/>
            </a:schemeClr>
          </a:solidFill>
        </p:spPr>
        <p:txBody>
          <a:bodyPr anchor="t" anchorCtr="0">
            <a:noAutofit/>
          </a:bodyPr>
          <a:lstStyle>
            <a:lvl1pPr marL="0" indent="0" algn="ctr">
              <a:buNone/>
              <a:defRPr>
                <a:solidFill>
                  <a:srgbClr val="003861"/>
                </a:solidFill>
                <a:latin typeface="+mj-lt"/>
              </a:defRPr>
            </a:lvl1pPr>
          </a:lstStyle>
          <a:p>
            <a:r>
              <a:rPr lang="de-DE" dirty="0"/>
              <a:t>Foto hinzufügen</a:t>
            </a:r>
          </a:p>
        </p:txBody>
      </p:sp>
      <p:sp>
        <p:nvSpPr>
          <p:cNvPr id="12" name="Textfeld 5">
            <a:extLst>
              <a:ext uri="{FF2B5EF4-FFF2-40B4-BE49-F238E27FC236}">
                <a16:creationId xmlns:a16="http://schemas.microsoft.com/office/drawing/2014/main" id="{ADE00772-26FA-9FDF-5498-52AE3E752500}"/>
              </a:ext>
            </a:extLst>
          </p:cNvPr>
          <p:cNvSpPr txBox="1"/>
          <p:nvPr userDrawn="1"/>
        </p:nvSpPr>
        <p:spPr>
          <a:xfrm>
            <a:off x="8395827" y="6568559"/>
            <a:ext cx="3531911" cy="235898"/>
          </a:xfrm>
          <a:prstGeom prst="rect">
            <a:avLst/>
          </a:prstGeom>
          <a:noFill/>
        </p:spPr>
        <p:txBody>
          <a:bodyPr wrap="square" rtlCol="0">
            <a:spAutoFit/>
          </a:bodyPr>
          <a:lstStyle/>
          <a:p>
            <a:pPr algn="r"/>
            <a:r>
              <a:rPr lang="de-DE" sz="933" b="0" i="0" dirty="0">
                <a:solidFill>
                  <a:schemeClr val="accent1"/>
                </a:solidFill>
                <a:latin typeface="Encode Sans Semi Condensed Ligh" pitchFamily="2" charset="77"/>
              </a:rPr>
              <a:t>Hoffmann Liebs | </a:t>
            </a:r>
            <a:fld id="{A456499E-323E-434F-A0D4-1986ECBA838F}" type="slidenum">
              <a:rPr lang="de-DE" sz="933" b="0" i="0" smtClean="0">
                <a:solidFill>
                  <a:schemeClr val="accent1"/>
                </a:solidFill>
                <a:latin typeface="Encode Sans Semi Condensed Ligh" pitchFamily="2" charset="77"/>
              </a:rPr>
              <a:pPr algn="r"/>
              <a:t>‹Nr.›</a:t>
            </a:fld>
            <a:endParaRPr lang="de-DE" sz="933" b="0" i="0" dirty="0">
              <a:solidFill>
                <a:schemeClr val="accent1"/>
              </a:solidFill>
              <a:latin typeface="Encode Sans Semi Condensed Ligh" pitchFamily="2" charset="77"/>
            </a:endParaRPr>
          </a:p>
        </p:txBody>
      </p:sp>
    </p:spTree>
    <p:extLst>
      <p:ext uri="{BB962C8B-B14F-4D97-AF65-F5344CB8AC3E}">
        <p14:creationId xmlns:p14="http://schemas.microsoft.com/office/powerpoint/2010/main" val="2241495392"/>
      </p:ext>
    </p:extLst>
  </p:cSld>
  <p:clrMapOvr>
    <a:masterClrMapping/>
  </p:clrMapOvr>
  <p:transition spd="slow">
    <p:push dir="u"/>
  </p:transition>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tandardfolie V (ohne Bild)">
    <p:spTree>
      <p:nvGrpSpPr>
        <p:cNvPr id="1" name=""/>
        <p:cNvGrpSpPr/>
        <p:nvPr/>
      </p:nvGrpSpPr>
      <p:grpSpPr>
        <a:xfrm>
          <a:off x="0" y="0"/>
          <a:ext cx="0" cy="0"/>
          <a:chOff x="0" y="0"/>
          <a:chExt cx="0" cy="0"/>
        </a:xfrm>
      </p:grpSpPr>
      <p:graphicFrame>
        <p:nvGraphicFramePr>
          <p:cNvPr id="9" name="think-cell data - do not delete" hidden="1">
            <a:extLst>
              <a:ext uri="{FF2B5EF4-FFF2-40B4-BE49-F238E27FC236}">
                <a16:creationId xmlns:a16="http://schemas.microsoft.com/office/drawing/2014/main" id="{DA95F58B-3AF2-BB7F-17AF-BED684EA0B84}"/>
              </a:ext>
            </a:extLst>
          </p:cNvPr>
          <p:cNvGraphicFramePr>
            <a:graphicFrameLocks noChangeAspect="1"/>
          </p:cNvGraphicFramePr>
          <p:nvPr userDrawn="1">
            <p:custDataLst>
              <p:tags r:id="rId1"/>
            </p:custDataLst>
            <p:extLst>
              <p:ext uri="{D42A27DB-BD31-4B8C-83A1-F6EECF244321}">
                <p14:modId xmlns:p14="http://schemas.microsoft.com/office/powerpoint/2010/main" val="197056403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9" name="think-cell data - do not delete" hidden="1">
                        <a:extLst>
                          <a:ext uri="{FF2B5EF4-FFF2-40B4-BE49-F238E27FC236}">
                            <a16:creationId xmlns:a16="http://schemas.microsoft.com/office/drawing/2014/main" id="{DA95F58B-3AF2-BB7F-17AF-BED684EA0B8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Bildplatzhalter 7">
            <a:extLst>
              <a:ext uri="{FF2B5EF4-FFF2-40B4-BE49-F238E27FC236}">
                <a16:creationId xmlns:a16="http://schemas.microsoft.com/office/drawing/2014/main" id="{3212B331-2CE4-BAB1-CA39-09DC02716B86}"/>
              </a:ext>
            </a:extLst>
          </p:cNvPr>
          <p:cNvSpPr>
            <a:spLocks noGrp="1"/>
          </p:cNvSpPr>
          <p:nvPr>
            <p:ph type="pic" sz="quarter" idx="16" hasCustomPrompt="1"/>
          </p:nvPr>
        </p:nvSpPr>
        <p:spPr>
          <a:xfrm>
            <a:off x="2992121" y="0"/>
            <a:ext cx="3634690" cy="6858000"/>
          </a:xfrm>
          <a:prstGeom prst="rect">
            <a:avLst/>
          </a:prstGeom>
          <a:solidFill>
            <a:schemeClr val="bg1">
              <a:lumMod val="85000"/>
            </a:schemeClr>
          </a:solidFill>
        </p:spPr>
        <p:txBody>
          <a:bodyPr anchor="t" anchorCtr="0">
            <a:noAutofit/>
          </a:bodyPr>
          <a:lstStyle>
            <a:lvl1pPr marL="0" indent="0" algn="l">
              <a:buNone/>
              <a:defRPr sz="1600">
                <a:solidFill>
                  <a:srgbClr val="003861"/>
                </a:solidFill>
                <a:latin typeface="+mn-lt"/>
              </a:defRPr>
            </a:lvl1pPr>
          </a:lstStyle>
          <a:p>
            <a:r>
              <a:rPr lang="de-DE" dirty="0"/>
              <a:t>Foto hinzufügen</a:t>
            </a:r>
          </a:p>
        </p:txBody>
      </p:sp>
      <p:sp>
        <p:nvSpPr>
          <p:cNvPr id="11" name="Titel 1">
            <a:extLst>
              <a:ext uri="{FF2B5EF4-FFF2-40B4-BE49-F238E27FC236}">
                <a16:creationId xmlns:a16="http://schemas.microsoft.com/office/drawing/2014/main" id="{DD7A5F51-E099-3379-1F66-D9FF4B6CAB01}"/>
              </a:ext>
            </a:extLst>
          </p:cNvPr>
          <p:cNvSpPr>
            <a:spLocks noGrp="1"/>
          </p:cNvSpPr>
          <p:nvPr>
            <p:ph type="title" hasCustomPrompt="1"/>
          </p:nvPr>
        </p:nvSpPr>
        <p:spPr>
          <a:xfrm>
            <a:off x="6772321" y="1304925"/>
            <a:ext cx="5084716" cy="470898"/>
          </a:xfrm>
          <a:prstGeom prst="rect">
            <a:avLst/>
          </a:prstGeom>
        </p:spPr>
        <p:txBody>
          <a:bodyPr vert="horz" lIns="0" tIns="0" rIns="0" bIns="0" anchor="t" anchorCtr="0">
            <a:spAutoFit/>
          </a:bodyPr>
          <a:lstStyle>
            <a:lvl1pPr>
              <a:defRPr sz="3400">
                <a:solidFill>
                  <a:srgbClr val="E0002B"/>
                </a:solidFill>
                <a:latin typeface="+mj-lt"/>
              </a:defRPr>
            </a:lvl1pPr>
          </a:lstStyle>
          <a:p>
            <a:r>
              <a:rPr lang="de-DE" dirty="0"/>
              <a:t>STANDARDFOLIE VIII</a:t>
            </a:r>
          </a:p>
        </p:txBody>
      </p:sp>
      <p:sp>
        <p:nvSpPr>
          <p:cNvPr id="12" name="Textplatzhalter 25">
            <a:extLst>
              <a:ext uri="{FF2B5EF4-FFF2-40B4-BE49-F238E27FC236}">
                <a16:creationId xmlns:a16="http://schemas.microsoft.com/office/drawing/2014/main" id="{AC265C8C-989E-A05B-AA53-90EF213BA3D3}"/>
              </a:ext>
            </a:extLst>
          </p:cNvPr>
          <p:cNvSpPr>
            <a:spLocks noGrp="1"/>
          </p:cNvSpPr>
          <p:nvPr>
            <p:ph type="body" sz="quarter" idx="13"/>
          </p:nvPr>
        </p:nvSpPr>
        <p:spPr>
          <a:xfrm>
            <a:off x="6772321" y="2027612"/>
            <a:ext cx="5084716" cy="1795363"/>
          </a:xfrm>
          <a:prstGeom prst="rect">
            <a:avLst/>
          </a:prstGeom>
        </p:spPr>
        <p:txBody>
          <a:bodyPr lIns="0" tIns="0" rIns="0" bIns="0">
            <a:spAutoFit/>
          </a:bodyPr>
          <a:lstStyle>
            <a:lvl1pPr marL="228600" indent="-228600">
              <a:lnSpc>
                <a:spcPct val="100000"/>
              </a:lnSpc>
              <a:buFont typeface="Wingdings" panose="05000000000000000000" pitchFamily="2" charset="2"/>
              <a:buChar char="§"/>
              <a:defRPr sz="2000">
                <a:solidFill>
                  <a:srgbClr val="003861"/>
                </a:solidFill>
                <a:latin typeface="+mn-lt"/>
              </a:defRPr>
            </a:lvl1pPr>
            <a:lvl2pPr marL="685800" indent="-228600">
              <a:lnSpc>
                <a:spcPct val="100000"/>
              </a:lnSpc>
              <a:buFont typeface="Wingdings" panose="05000000000000000000" pitchFamily="2" charset="2"/>
              <a:buChar char="§"/>
              <a:defRPr sz="2000">
                <a:solidFill>
                  <a:srgbClr val="003861"/>
                </a:solidFill>
                <a:latin typeface="+mn-lt"/>
              </a:defRPr>
            </a:lvl2pPr>
            <a:lvl3pPr marL="1143000" indent="-228600">
              <a:lnSpc>
                <a:spcPct val="100000"/>
              </a:lnSpc>
              <a:buFont typeface="Wingdings" panose="05000000000000000000" pitchFamily="2" charset="2"/>
              <a:buChar char="§"/>
              <a:defRPr sz="2000">
                <a:solidFill>
                  <a:srgbClr val="003861"/>
                </a:solidFill>
                <a:latin typeface="+mn-lt"/>
              </a:defRPr>
            </a:lvl3pPr>
            <a:lvl4pPr marL="1600200" indent="-228600">
              <a:lnSpc>
                <a:spcPct val="100000"/>
              </a:lnSpc>
              <a:buFont typeface="Wingdings" panose="05000000000000000000" pitchFamily="2" charset="2"/>
              <a:buChar char="§"/>
              <a:defRPr sz="2000">
                <a:solidFill>
                  <a:srgbClr val="003861"/>
                </a:solidFill>
                <a:latin typeface="+mn-lt"/>
              </a:defRPr>
            </a:lvl4pPr>
            <a:lvl5pPr marL="2057400" indent="-228600">
              <a:lnSpc>
                <a:spcPct val="100000"/>
              </a:lnSpc>
              <a:buFont typeface="Wingdings" panose="05000000000000000000" pitchFamily="2" charset="2"/>
              <a:buChar char="§"/>
              <a:defRPr sz="2000">
                <a:solidFill>
                  <a:srgbClr val="003861"/>
                </a:solidFill>
                <a:latin typeface="+mn-lt"/>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Textplatzhalter 2">
            <a:extLst>
              <a:ext uri="{FF2B5EF4-FFF2-40B4-BE49-F238E27FC236}">
                <a16:creationId xmlns:a16="http://schemas.microsoft.com/office/drawing/2014/main" id="{6876C43C-9002-C58A-C61B-6EF0C5CB1EF4}"/>
              </a:ext>
            </a:extLst>
          </p:cNvPr>
          <p:cNvSpPr>
            <a:spLocks noGrp="1"/>
          </p:cNvSpPr>
          <p:nvPr>
            <p:ph type="body" idx="1" hasCustomPrompt="1"/>
          </p:nvPr>
        </p:nvSpPr>
        <p:spPr>
          <a:xfrm>
            <a:off x="965814" y="4385117"/>
            <a:ext cx="4253620" cy="276999"/>
          </a:xfrm>
          <a:prstGeom prst="rect">
            <a:avLst/>
          </a:prstGeom>
        </p:spPr>
        <p:txBody>
          <a:bodyPr lIns="0" tIns="0" rIns="0" bIns="0" anchor="t" anchorCtr="0">
            <a:spAutoFit/>
          </a:bodyPr>
          <a:lstStyle>
            <a:lvl1pPr marL="0" indent="0">
              <a:lnSpc>
                <a:spcPct val="100000"/>
              </a:lnSpc>
              <a:spcBef>
                <a:spcPts val="0"/>
              </a:spcBef>
              <a:buNone/>
              <a:defRPr sz="1800" b="0" baseline="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ÜBERSCHRIFT I</a:t>
            </a:r>
          </a:p>
        </p:txBody>
      </p:sp>
      <p:sp>
        <p:nvSpPr>
          <p:cNvPr id="7" name="Textplatzhalter 25">
            <a:extLst>
              <a:ext uri="{FF2B5EF4-FFF2-40B4-BE49-F238E27FC236}">
                <a16:creationId xmlns:a16="http://schemas.microsoft.com/office/drawing/2014/main" id="{61EB62C9-5FA7-AEEA-185B-86FF30F847C2}"/>
              </a:ext>
            </a:extLst>
          </p:cNvPr>
          <p:cNvSpPr>
            <a:spLocks noGrp="1"/>
          </p:cNvSpPr>
          <p:nvPr>
            <p:ph type="body" sz="quarter" idx="14"/>
          </p:nvPr>
        </p:nvSpPr>
        <p:spPr>
          <a:xfrm>
            <a:off x="965814" y="4819937"/>
            <a:ext cx="4395860" cy="802612"/>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5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Mastertextformat bearbeiten</a:t>
            </a:r>
          </a:p>
        </p:txBody>
      </p:sp>
      <p:sp>
        <p:nvSpPr>
          <p:cNvPr id="8" name="Textplatzhalter 2">
            <a:extLst>
              <a:ext uri="{FF2B5EF4-FFF2-40B4-BE49-F238E27FC236}">
                <a16:creationId xmlns:a16="http://schemas.microsoft.com/office/drawing/2014/main" id="{FA0B5421-0D8F-6D09-3700-BF531A257E25}"/>
              </a:ext>
            </a:extLst>
          </p:cNvPr>
          <p:cNvSpPr>
            <a:spLocks noGrp="1"/>
          </p:cNvSpPr>
          <p:nvPr>
            <p:ph type="body" idx="17" hasCustomPrompt="1"/>
          </p:nvPr>
        </p:nvSpPr>
        <p:spPr>
          <a:xfrm>
            <a:off x="965814" y="5668802"/>
            <a:ext cx="4253620" cy="299283"/>
          </a:xfrm>
          <a:prstGeom prst="rect">
            <a:avLst/>
          </a:prstGeom>
        </p:spPr>
        <p:txBody>
          <a:bodyPr lIns="0" tIns="0" rIns="0" bIns="0" anchor="t" anchorCtr="0">
            <a:normAutofit/>
          </a:bodyPr>
          <a:lstStyle>
            <a:lvl1pPr marL="0" indent="0">
              <a:buNone/>
              <a:defRPr sz="1600" b="1" baseline="0">
                <a:solidFill>
                  <a:schemeClr val="bg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HIGHLIGHT I</a:t>
            </a:r>
          </a:p>
        </p:txBody>
      </p:sp>
      <p:sp>
        <p:nvSpPr>
          <p:cNvPr id="15" name="Textfeld 5">
            <a:extLst>
              <a:ext uri="{FF2B5EF4-FFF2-40B4-BE49-F238E27FC236}">
                <a16:creationId xmlns:a16="http://schemas.microsoft.com/office/drawing/2014/main" id="{12AA043A-D5E1-FCDD-F889-C37FF51604ED}"/>
              </a:ext>
            </a:extLst>
          </p:cNvPr>
          <p:cNvSpPr txBox="1"/>
          <p:nvPr userDrawn="1"/>
        </p:nvSpPr>
        <p:spPr>
          <a:xfrm>
            <a:off x="8395827" y="6568559"/>
            <a:ext cx="3531911" cy="235898"/>
          </a:xfrm>
          <a:prstGeom prst="rect">
            <a:avLst/>
          </a:prstGeom>
          <a:noFill/>
        </p:spPr>
        <p:txBody>
          <a:bodyPr wrap="square" rtlCol="0">
            <a:spAutoFit/>
          </a:bodyPr>
          <a:lstStyle/>
          <a:p>
            <a:pPr algn="r"/>
            <a:r>
              <a:rPr lang="de-DE" sz="933" b="0" i="0" dirty="0">
                <a:solidFill>
                  <a:schemeClr val="accent1"/>
                </a:solidFill>
                <a:latin typeface="Encode Sans Semi Condensed Ligh" pitchFamily="2" charset="77"/>
              </a:rPr>
              <a:t>Hoffmann Liebs | </a:t>
            </a:r>
            <a:fld id="{A456499E-323E-434F-A0D4-1986ECBA838F}" type="slidenum">
              <a:rPr lang="de-DE" sz="933" b="0" i="0" smtClean="0">
                <a:solidFill>
                  <a:schemeClr val="accent1"/>
                </a:solidFill>
                <a:latin typeface="Encode Sans Semi Condensed Ligh" pitchFamily="2" charset="77"/>
              </a:rPr>
              <a:pPr algn="r"/>
              <a:t>‹Nr.›</a:t>
            </a:fld>
            <a:endParaRPr lang="de-DE" sz="933" b="0" i="0" dirty="0">
              <a:solidFill>
                <a:schemeClr val="accent1"/>
              </a:solidFill>
              <a:latin typeface="Encode Sans Semi Condensed Ligh" pitchFamily="2" charset="77"/>
            </a:endParaRPr>
          </a:p>
        </p:txBody>
      </p:sp>
    </p:spTree>
    <p:extLst>
      <p:ext uri="{BB962C8B-B14F-4D97-AF65-F5344CB8AC3E}">
        <p14:creationId xmlns:p14="http://schemas.microsoft.com/office/powerpoint/2010/main" val="696977819"/>
      </p:ext>
    </p:extLst>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Vergleichsfolie I">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495B06DC-B5C3-77F4-8ED2-F1675CF05BC5}"/>
              </a:ext>
            </a:extLst>
          </p:cNvPr>
          <p:cNvGraphicFramePr>
            <a:graphicFrameLocks noChangeAspect="1"/>
          </p:cNvGraphicFramePr>
          <p:nvPr userDrawn="1">
            <p:custDataLst>
              <p:tags r:id="rId1"/>
            </p:custDataLst>
            <p:extLst>
              <p:ext uri="{D42A27DB-BD31-4B8C-83A1-F6EECF244321}">
                <p14:modId xmlns:p14="http://schemas.microsoft.com/office/powerpoint/2010/main" val="322578879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3" name="think-cell data - do not delete" hidden="1">
                        <a:extLst>
                          <a:ext uri="{FF2B5EF4-FFF2-40B4-BE49-F238E27FC236}">
                            <a16:creationId xmlns:a16="http://schemas.microsoft.com/office/drawing/2014/main" id="{495B06DC-B5C3-77F4-8ED2-F1675CF05BC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Rechteck 6">
            <a:extLst>
              <a:ext uri="{FF2B5EF4-FFF2-40B4-BE49-F238E27FC236}">
                <a16:creationId xmlns:a16="http://schemas.microsoft.com/office/drawing/2014/main" id="{3C31EBDA-B2E1-C66E-4D02-27B914568438}"/>
              </a:ext>
            </a:extLst>
          </p:cNvPr>
          <p:cNvSpPr>
            <a:spLocks/>
          </p:cNvSpPr>
          <p:nvPr userDrawn="1"/>
        </p:nvSpPr>
        <p:spPr>
          <a:xfrm>
            <a:off x="0" y="1651000"/>
            <a:ext cx="6035040" cy="416559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a:extLst>
              <a:ext uri="{FF2B5EF4-FFF2-40B4-BE49-F238E27FC236}">
                <a16:creationId xmlns:a16="http://schemas.microsoft.com/office/drawing/2014/main" id="{D3564BF1-0010-459B-4D2C-2B5FF16D7829}"/>
              </a:ext>
            </a:extLst>
          </p:cNvPr>
          <p:cNvSpPr>
            <a:spLocks/>
          </p:cNvSpPr>
          <p:nvPr userDrawn="1"/>
        </p:nvSpPr>
        <p:spPr>
          <a:xfrm>
            <a:off x="6156960" y="1651000"/>
            <a:ext cx="6035040" cy="416559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platzhalter 25">
            <a:extLst>
              <a:ext uri="{FF2B5EF4-FFF2-40B4-BE49-F238E27FC236}">
                <a16:creationId xmlns:a16="http://schemas.microsoft.com/office/drawing/2014/main" id="{11B4FF49-DAC4-5E8E-E7DB-779270B677DF}"/>
              </a:ext>
            </a:extLst>
          </p:cNvPr>
          <p:cNvSpPr>
            <a:spLocks noGrp="1"/>
          </p:cNvSpPr>
          <p:nvPr>
            <p:ph type="body" sz="quarter" idx="13" hasCustomPrompt="1"/>
          </p:nvPr>
        </p:nvSpPr>
        <p:spPr>
          <a:xfrm>
            <a:off x="334963" y="2650248"/>
            <a:ext cx="5406618" cy="1977786"/>
          </a:xfrm>
          <a:prstGeom prst="rect">
            <a:avLst/>
          </a:prstGeom>
        </p:spPr>
        <p:txBody>
          <a:bodyPr wrap="square" lIns="0" tIns="0" rIns="0" bIns="0">
            <a:spAutoFit/>
          </a:bodyPr>
          <a:lstStyle>
            <a:lvl1pPr marL="265113" indent="-265113">
              <a:lnSpc>
                <a:spcPct val="150000"/>
              </a:lnSpc>
              <a:buFont typeface="Wingdings" panose="05000000000000000000" pitchFamily="2" charset="2"/>
              <a:buChar char="§"/>
              <a:defRPr sz="2000">
                <a:solidFill>
                  <a:srgbClr val="F2F2F2"/>
                </a:solidFill>
                <a:latin typeface="+mn-lt"/>
              </a:defRPr>
            </a:lvl1pPr>
            <a:lvl2pPr marL="536575" indent="-271463">
              <a:lnSpc>
                <a:spcPct val="150000"/>
              </a:lnSpc>
              <a:buFont typeface="Wingdings" panose="05000000000000000000" pitchFamily="2" charset="2"/>
              <a:buChar char="§"/>
              <a:defRPr sz="2000">
                <a:solidFill>
                  <a:srgbClr val="F2F2F2"/>
                </a:solidFill>
                <a:latin typeface="+mn-lt"/>
              </a:defRPr>
            </a:lvl2pPr>
            <a:lvl3pPr marL="808038" indent="-271463">
              <a:lnSpc>
                <a:spcPct val="150000"/>
              </a:lnSpc>
              <a:buFont typeface="Wingdings" panose="05000000000000000000" pitchFamily="2" charset="2"/>
              <a:buChar char="§"/>
              <a:defRPr sz="2000">
                <a:solidFill>
                  <a:srgbClr val="F2F2F2"/>
                </a:solidFill>
                <a:latin typeface="+mn-lt"/>
              </a:defRPr>
            </a:lvl3pPr>
            <a:lvl4pPr marL="1073150" indent="-265113">
              <a:lnSpc>
                <a:spcPct val="150000"/>
              </a:lnSpc>
              <a:buFont typeface="Wingdings" panose="05000000000000000000" pitchFamily="2" charset="2"/>
              <a:buChar char="§"/>
              <a:defRPr sz="2000">
                <a:solidFill>
                  <a:srgbClr val="F2F2F2"/>
                </a:solidFill>
                <a:latin typeface="+mn-lt"/>
              </a:defRPr>
            </a:lvl4pPr>
            <a:lvl5pPr marL="2057400" indent="-228600">
              <a:lnSpc>
                <a:spcPct val="100000"/>
              </a:lnSpc>
              <a:buFont typeface="Wingdings" panose="05000000000000000000" pitchFamily="2" charset="2"/>
              <a:buChar char="§"/>
              <a:defRPr sz="2000">
                <a:solidFill>
                  <a:srgbClr val="003861"/>
                </a:solidFill>
                <a:latin typeface="Encode Sans Semi Condensed Ligh" panose="00000406000000000000" pitchFamily="2" charset="0"/>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p:txBody>
      </p:sp>
      <p:sp>
        <p:nvSpPr>
          <p:cNvPr id="4" name="Titel 1">
            <a:extLst>
              <a:ext uri="{FF2B5EF4-FFF2-40B4-BE49-F238E27FC236}">
                <a16:creationId xmlns:a16="http://schemas.microsoft.com/office/drawing/2014/main" id="{16E14A6D-C495-A175-D208-A1D9E08D6C79}"/>
              </a:ext>
            </a:extLst>
          </p:cNvPr>
          <p:cNvSpPr>
            <a:spLocks noGrp="1"/>
          </p:cNvSpPr>
          <p:nvPr>
            <p:ph type="title" hasCustomPrompt="1"/>
          </p:nvPr>
        </p:nvSpPr>
        <p:spPr>
          <a:xfrm>
            <a:off x="341736" y="722877"/>
            <a:ext cx="6979251" cy="443198"/>
          </a:xfrm>
          <a:prstGeom prst="rect">
            <a:avLst/>
          </a:prstGeom>
        </p:spPr>
        <p:txBody>
          <a:bodyPr vert="horz" lIns="0" tIns="0" rIns="0" bIns="0">
            <a:spAutoFit/>
          </a:bodyPr>
          <a:lstStyle>
            <a:lvl1pPr>
              <a:defRPr sz="3200" cap="all" baseline="0">
                <a:solidFill>
                  <a:srgbClr val="E0002B"/>
                </a:solidFill>
              </a:defRPr>
            </a:lvl1pPr>
          </a:lstStyle>
          <a:p>
            <a:r>
              <a:rPr lang="de-DE" dirty="0"/>
              <a:t>VERGLEICH</a:t>
            </a:r>
          </a:p>
        </p:txBody>
      </p:sp>
      <p:sp>
        <p:nvSpPr>
          <p:cNvPr id="5" name="Textfeld 5">
            <a:extLst>
              <a:ext uri="{FF2B5EF4-FFF2-40B4-BE49-F238E27FC236}">
                <a16:creationId xmlns:a16="http://schemas.microsoft.com/office/drawing/2014/main" id="{8A947CFB-D625-15EE-CB57-CEC30026D3AF}"/>
              </a:ext>
            </a:extLst>
          </p:cNvPr>
          <p:cNvSpPr txBox="1"/>
          <p:nvPr userDrawn="1"/>
        </p:nvSpPr>
        <p:spPr>
          <a:xfrm>
            <a:off x="8395827" y="6568559"/>
            <a:ext cx="3531911" cy="235898"/>
          </a:xfrm>
          <a:prstGeom prst="rect">
            <a:avLst/>
          </a:prstGeom>
          <a:noFill/>
        </p:spPr>
        <p:txBody>
          <a:bodyPr wrap="square" rtlCol="0">
            <a:spAutoFit/>
          </a:bodyPr>
          <a:lstStyle/>
          <a:p>
            <a:pPr algn="r"/>
            <a:r>
              <a:rPr lang="de-DE" sz="933" b="0" i="0" dirty="0">
                <a:solidFill>
                  <a:schemeClr val="accent1"/>
                </a:solidFill>
                <a:latin typeface="Encode Sans Semi Condensed Ligh" pitchFamily="2" charset="77"/>
              </a:rPr>
              <a:t>Hoffmann Liebs | </a:t>
            </a:r>
            <a:fld id="{A456499E-323E-434F-A0D4-1986ECBA838F}" type="slidenum">
              <a:rPr lang="de-DE" sz="933" b="0" i="0" smtClean="0">
                <a:solidFill>
                  <a:schemeClr val="accent1"/>
                </a:solidFill>
                <a:latin typeface="Encode Sans Semi Condensed Ligh" pitchFamily="2" charset="77"/>
              </a:rPr>
              <a:pPr algn="r"/>
              <a:t>‹Nr.›</a:t>
            </a:fld>
            <a:endParaRPr lang="de-DE" sz="933" b="0" i="0" dirty="0">
              <a:solidFill>
                <a:schemeClr val="accent1"/>
              </a:solidFill>
              <a:latin typeface="Encode Sans Semi Condensed Ligh" pitchFamily="2" charset="77"/>
            </a:endParaRPr>
          </a:p>
        </p:txBody>
      </p:sp>
      <p:sp>
        <p:nvSpPr>
          <p:cNvPr id="2" name="Textplatzhalter 25">
            <a:extLst>
              <a:ext uri="{FF2B5EF4-FFF2-40B4-BE49-F238E27FC236}">
                <a16:creationId xmlns:a16="http://schemas.microsoft.com/office/drawing/2014/main" id="{ED767C07-995D-47A3-1D5C-E1B6D119E4F3}"/>
              </a:ext>
            </a:extLst>
          </p:cNvPr>
          <p:cNvSpPr>
            <a:spLocks noGrp="1"/>
          </p:cNvSpPr>
          <p:nvPr>
            <p:ph type="body" sz="quarter" idx="14" hasCustomPrompt="1"/>
          </p:nvPr>
        </p:nvSpPr>
        <p:spPr>
          <a:xfrm>
            <a:off x="334963" y="1948499"/>
            <a:ext cx="5406618" cy="400431"/>
          </a:xfrm>
          <a:prstGeom prst="rect">
            <a:avLst/>
          </a:prstGeom>
        </p:spPr>
        <p:txBody>
          <a:bodyPr wrap="square" lIns="0" tIns="0" rIns="0" bIns="0">
            <a:spAutoFit/>
          </a:bodyPr>
          <a:lstStyle>
            <a:lvl1pPr marL="0" indent="0">
              <a:lnSpc>
                <a:spcPct val="150000"/>
              </a:lnSpc>
              <a:buFont typeface="Wingdings" panose="05000000000000000000" pitchFamily="2" charset="2"/>
              <a:buNone/>
              <a:defRPr sz="2000" b="1">
                <a:solidFill>
                  <a:srgbClr val="F2F2F2"/>
                </a:solidFill>
                <a:latin typeface="+mn-lt"/>
              </a:defRPr>
            </a:lvl1pPr>
            <a:lvl2pPr marL="536575" indent="-271463">
              <a:lnSpc>
                <a:spcPct val="150000"/>
              </a:lnSpc>
              <a:buFont typeface="Wingdings" panose="05000000000000000000" pitchFamily="2" charset="2"/>
              <a:buChar char="§"/>
              <a:defRPr sz="2000">
                <a:solidFill>
                  <a:srgbClr val="F2F2F2"/>
                </a:solidFill>
                <a:latin typeface="Encode Sans Semi Condensed Ligh" panose="00000406000000000000" pitchFamily="2" charset="0"/>
              </a:defRPr>
            </a:lvl2pPr>
            <a:lvl3pPr marL="808038" indent="-271463">
              <a:lnSpc>
                <a:spcPct val="150000"/>
              </a:lnSpc>
              <a:buFont typeface="Wingdings" panose="05000000000000000000" pitchFamily="2" charset="2"/>
              <a:buChar char="§"/>
              <a:defRPr sz="2000">
                <a:solidFill>
                  <a:srgbClr val="F2F2F2"/>
                </a:solidFill>
                <a:latin typeface="Encode Sans Semi Condensed Ligh" panose="00000406000000000000" pitchFamily="2" charset="0"/>
              </a:defRPr>
            </a:lvl3pPr>
            <a:lvl4pPr marL="1073150" indent="-265113">
              <a:lnSpc>
                <a:spcPct val="150000"/>
              </a:lnSpc>
              <a:buFont typeface="Wingdings" panose="05000000000000000000" pitchFamily="2" charset="2"/>
              <a:buChar char="§"/>
              <a:defRPr sz="2000">
                <a:solidFill>
                  <a:srgbClr val="F2F2F2"/>
                </a:solidFill>
                <a:latin typeface="Encode Sans Semi Condensed Ligh" panose="00000406000000000000" pitchFamily="2" charset="0"/>
              </a:defRPr>
            </a:lvl4pPr>
            <a:lvl5pPr marL="2057400" indent="-228600">
              <a:lnSpc>
                <a:spcPct val="100000"/>
              </a:lnSpc>
              <a:buFont typeface="Wingdings" panose="05000000000000000000" pitchFamily="2" charset="2"/>
              <a:buChar char="§"/>
              <a:defRPr sz="2000">
                <a:solidFill>
                  <a:srgbClr val="003861"/>
                </a:solidFill>
                <a:latin typeface="Encode Sans Semi Condensed Ligh" panose="00000406000000000000" pitchFamily="2" charset="0"/>
              </a:defRPr>
            </a:lvl5pPr>
          </a:lstStyle>
          <a:p>
            <a:pPr lvl="0"/>
            <a:r>
              <a:rPr lang="de-DE" dirty="0"/>
              <a:t>Überschrift</a:t>
            </a:r>
          </a:p>
        </p:txBody>
      </p:sp>
      <p:sp>
        <p:nvSpPr>
          <p:cNvPr id="6" name="Textplatzhalter 25">
            <a:extLst>
              <a:ext uri="{FF2B5EF4-FFF2-40B4-BE49-F238E27FC236}">
                <a16:creationId xmlns:a16="http://schemas.microsoft.com/office/drawing/2014/main" id="{48E30622-4A8C-E68F-4286-A1D055016B0A}"/>
              </a:ext>
            </a:extLst>
          </p:cNvPr>
          <p:cNvSpPr>
            <a:spLocks noGrp="1"/>
          </p:cNvSpPr>
          <p:nvPr>
            <p:ph type="body" sz="quarter" idx="15" hasCustomPrompt="1"/>
          </p:nvPr>
        </p:nvSpPr>
        <p:spPr>
          <a:xfrm>
            <a:off x="6464633" y="2650248"/>
            <a:ext cx="5392404" cy="1977786"/>
          </a:xfrm>
          <a:prstGeom prst="rect">
            <a:avLst/>
          </a:prstGeom>
        </p:spPr>
        <p:txBody>
          <a:bodyPr wrap="square" lIns="0" tIns="0" rIns="0" bIns="0">
            <a:spAutoFit/>
          </a:bodyPr>
          <a:lstStyle>
            <a:lvl1pPr marL="265113" indent="-265113">
              <a:lnSpc>
                <a:spcPct val="150000"/>
              </a:lnSpc>
              <a:buFont typeface="Wingdings" panose="05000000000000000000" pitchFamily="2" charset="2"/>
              <a:buChar char="§"/>
              <a:defRPr sz="2000">
                <a:solidFill>
                  <a:srgbClr val="F2F2F2"/>
                </a:solidFill>
                <a:latin typeface="+mn-lt"/>
              </a:defRPr>
            </a:lvl1pPr>
            <a:lvl2pPr marL="536575" indent="-271463">
              <a:lnSpc>
                <a:spcPct val="150000"/>
              </a:lnSpc>
              <a:buFont typeface="Wingdings" panose="05000000000000000000" pitchFamily="2" charset="2"/>
              <a:buChar char="§"/>
              <a:defRPr sz="2000">
                <a:solidFill>
                  <a:srgbClr val="F2F2F2"/>
                </a:solidFill>
                <a:latin typeface="+mn-lt"/>
              </a:defRPr>
            </a:lvl2pPr>
            <a:lvl3pPr marL="808038" indent="-271463">
              <a:lnSpc>
                <a:spcPct val="150000"/>
              </a:lnSpc>
              <a:buFont typeface="Wingdings" panose="05000000000000000000" pitchFamily="2" charset="2"/>
              <a:buChar char="§"/>
              <a:defRPr sz="2000">
                <a:solidFill>
                  <a:srgbClr val="F2F2F2"/>
                </a:solidFill>
                <a:latin typeface="+mn-lt"/>
              </a:defRPr>
            </a:lvl3pPr>
            <a:lvl4pPr marL="1073150" indent="-265113">
              <a:lnSpc>
                <a:spcPct val="150000"/>
              </a:lnSpc>
              <a:buFont typeface="Wingdings" panose="05000000000000000000" pitchFamily="2" charset="2"/>
              <a:buChar char="§"/>
              <a:defRPr sz="2000">
                <a:solidFill>
                  <a:srgbClr val="F2F2F2"/>
                </a:solidFill>
                <a:latin typeface="+mn-lt"/>
              </a:defRPr>
            </a:lvl4pPr>
            <a:lvl5pPr marL="2057400" indent="-228600">
              <a:lnSpc>
                <a:spcPct val="100000"/>
              </a:lnSpc>
              <a:buFont typeface="Wingdings" panose="05000000000000000000" pitchFamily="2" charset="2"/>
              <a:buChar char="§"/>
              <a:defRPr sz="2000">
                <a:solidFill>
                  <a:srgbClr val="003861"/>
                </a:solidFill>
                <a:latin typeface="Encode Sans Semi Condensed Ligh" panose="00000406000000000000" pitchFamily="2" charset="0"/>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p:txBody>
      </p:sp>
      <p:sp>
        <p:nvSpPr>
          <p:cNvPr id="9" name="Textplatzhalter 25">
            <a:extLst>
              <a:ext uri="{FF2B5EF4-FFF2-40B4-BE49-F238E27FC236}">
                <a16:creationId xmlns:a16="http://schemas.microsoft.com/office/drawing/2014/main" id="{E97D0291-C782-3518-B1E2-A162C86079DD}"/>
              </a:ext>
            </a:extLst>
          </p:cNvPr>
          <p:cNvSpPr>
            <a:spLocks noGrp="1"/>
          </p:cNvSpPr>
          <p:nvPr>
            <p:ph type="body" sz="quarter" idx="16" hasCustomPrompt="1"/>
          </p:nvPr>
        </p:nvSpPr>
        <p:spPr>
          <a:xfrm>
            <a:off x="6464633" y="1948499"/>
            <a:ext cx="5392404" cy="400431"/>
          </a:xfrm>
          <a:prstGeom prst="rect">
            <a:avLst/>
          </a:prstGeom>
        </p:spPr>
        <p:txBody>
          <a:bodyPr wrap="square" lIns="0" tIns="0" rIns="0" bIns="0">
            <a:spAutoFit/>
          </a:bodyPr>
          <a:lstStyle>
            <a:lvl1pPr marL="0" indent="0">
              <a:lnSpc>
                <a:spcPct val="150000"/>
              </a:lnSpc>
              <a:buFont typeface="Wingdings" panose="05000000000000000000" pitchFamily="2" charset="2"/>
              <a:buNone/>
              <a:defRPr sz="2000" b="1">
                <a:solidFill>
                  <a:srgbClr val="F2F2F2"/>
                </a:solidFill>
                <a:latin typeface="+mn-lt"/>
              </a:defRPr>
            </a:lvl1pPr>
            <a:lvl2pPr marL="536575" indent="-271463">
              <a:lnSpc>
                <a:spcPct val="150000"/>
              </a:lnSpc>
              <a:buFont typeface="Wingdings" panose="05000000000000000000" pitchFamily="2" charset="2"/>
              <a:buChar char="§"/>
              <a:defRPr sz="2000">
                <a:solidFill>
                  <a:srgbClr val="F2F2F2"/>
                </a:solidFill>
                <a:latin typeface="Encode Sans Semi Condensed Ligh" panose="00000406000000000000" pitchFamily="2" charset="0"/>
              </a:defRPr>
            </a:lvl2pPr>
            <a:lvl3pPr marL="808038" indent="-271463">
              <a:lnSpc>
                <a:spcPct val="150000"/>
              </a:lnSpc>
              <a:buFont typeface="Wingdings" panose="05000000000000000000" pitchFamily="2" charset="2"/>
              <a:buChar char="§"/>
              <a:defRPr sz="2000">
                <a:solidFill>
                  <a:srgbClr val="F2F2F2"/>
                </a:solidFill>
                <a:latin typeface="Encode Sans Semi Condensed Ligh" panose="00000406000000000000" pitchFamily="2" charset="0"/>
              </a:defRPr>
            </a:lvl3pPr>
            <a:lvl4pPr marL="1073150" indent="-265113">
              <a:lnSpc>
                <a:spcPct val="150000"/>
              </a:lnSpc>
              <a:buFont typeface="Wingdings" panose="05000000000000000000" pitchFamily="2" charset="2"/>
              <a:buChar char="§"/>
              <a:defRPr sz="2000">
                <a:solidFill>
                  <a:srgbClr val="F2F2F2"/>
                </a:solidFill>
                <a:latin typeface="Encode Sans Semi Condensed Ligh" panose="00000406000000000000" pitchFamily="2" charset="0"/>
              </a:defRPr>
            </a:lvl4pPr>
            <a:lvl5pPr marL="2057400" indent="-228600">
              <a:lnSpc>
                <a:spcPct val="100000"/>
              </a:lnSpc>
              <a:buFont typeface="Wingdings" panose="05000000000000000000" pitchFamily="2" charset="2"/>
              <a:buChar char="§"/>
              <a:defRPr sz="2000">
                <a:solidFill>
                  <a:srgbClr val="003861"/>
                </a:solidFill>
                <a:latin typeface="Encode Sans Semi Condensed Ligh" panose="00000406000000000000" pitchFamily="2" charset="0"/>
              </a:defRPr>
            </a:lvl5pPr>
          </a:lstStyle>
          <a:p>
            <a:pPr lvl="0"/>
            <a:r>
              <a:rPr lang="de-DE" dirty="0"/>
              <a:t>Überschrift</a:t>
            </a:r>
          </a:p>
        </p:txBody>
      </p:sp>
    </p:spTree>
    <p:extLst>
      <p:ext uri="{BB962C8B-B14F-4D97-AF65-F5344CB8AC3E}">
        <p14:creationId xmlns:p14="http://schemas.microsoft.com/office/powerpoint/2010/main" val="2631779033"/>
      </p:ext>
    </p:extLst>
  </p:cSld>
  <p:clrMapOvr>
    <a:masterClrMapping/>
  </p:clrMapOvr>
  <p:transition spd="slow">
    <p:push dir="u"/>
  </p:transition>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Zitatfolie">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1238D3F1-E617-4633-8FB9-A655FEDBF0C3}"/>
              </a:ext>
            </a:extLst>
          </p:cNvPr>
          <p:cNvGraphicFramePr>
            <a:graphicFrameLocks noChangeAspect="1"/>
          </p:cNvGraphicFramePr>
          <p:nvPr userDrawn="1">
            <p:custDataLst>
              <p:tags r:id="rId1"/>
            </p:custDataLst>
            <p:extLst>
              <p:ext uri="{D42A27DB-BD31-4B8C-83A1-F6EECF244321}">
                <p14:modId xmlns:p14="http://schemas.microsoft.com/office/powerpoint/2010/main" val="5697998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3" name="think-cell data - do not delete" hidden="1">
                        <a:extLst>
                          <a:ext uri="{FF2B5EF4-FFF2-40B4-BE49-F238E27FC236}">
                            <a16:creationId xmlns:a16="http://schemas.microsoft.com/office/drawing/2014/main" id="{1238D3F1-E617-4633-8FB9-A655FEDBF0C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Rechteck 3">
            <a:extLst>
              <a:ext uri="{FF2B5EF4-FFF2-40B4-BE49-F238E27FC236}">
                <a16:creationId xmlns:a16="http://schemas.microsoft.com/office/drawing/2014/main" id="{71245F9B-DE59-12AA-DD44-04CD4A52BF35}"/>
              </a:ext>
            </a:extLst>
          </p:cNvPr>
          <p:cNvSpPr>
            <a:spLocks/>
          </p:cNvSpPr>
          <p:nvPr userDrawn="1"/>
        </p:nvSpPr>
        <p:spPr>
          <a:xfrm>
            <a:off x="6587066" y="1"/>
            <a:ext cx="5604934" cy="26839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itel 1">
            <a:extLst>
              <a:ext uri="{FF2B5EF4-FFF2-40B4-BE49-F238E27FC236}">
                <a16:creationId xmlns:a16="http://schemas.microsoft.com/office/drawing/2014/main" id="{1F9AC1E1-7A5A-38FF-D17A-550687658A9A}"/>
              </a:ext>
            </a:extLst>
          </p:cNvPr>
          <p:cNvSpPr>
            <a:spLocks noGrp="1"/>
          </p:cNvSpPr>
          <p:nvPr>
            <p:ph type="title" hasCustomPrompt="1"/>
          </p:nvPr>
        </p:nvSpPr>
        <p:spPr>
          <a:xfrm>
            <a:off x="336784" y="3550073"/>
            <a:ext cx="5268151" cy="550333"/>
          </a:xfrm>
          <a:prstGeom prst="rect">
            <a:avLst/>
          </a:prstGeom>
        </p:spPr>
        <p:txBody>
          <a:bodyPr vert="horz" lIns="0" tIns="0" rIns="0" bIns="0">
            <a:normAutofit/>
          </a:bodyPr>
          <a:lstStyle>
            <a:lvl1pPr>
              <a:defRPr sz="3800">
                <a:solidFill>
                  <a:srgbClr val="E0002B"/>
                </a:solidFill>
              </a:defRPr>
            </a:lvl1pPr>
          </a:lstStyle>
          <a:p>
            <a:r>
              <a:rPr lang="de-DE" dirty="0"/>
              <a:t>ZITATFOLIE</a:t>
            </a:r>
          </a:p>
        </p:txBody>
      </p:sp>
      <p:sp>
        <p:nvSpPr>
          <p:cNvPr id="16" name="Textplatzhalter 25">
            <a:extLst>
              <a:ext uri="{FF2B5EF4-FFF2-40B4-BE49-F238E27FC236}">
                <a16:creationId xmlns:a16="http://schemas.microsoft.com/office/drawing/2014/main" id="{29BEDDCE-1212-CF1E-66D1-EA566007B425}"/>
              </a:ext>
            </a:extLst>
          </p:cNvPr>
          <p:cNvSpPr>
            <a:spLocks noGrp="1"/>
          </p:cNvSpPr>
          <p:nvPr>
            <p:ph type="body" sz="quarter" idx="14"/>
          </p:nvPr>
        </p:nvSpPr>
        <p:spPr>
          <a:xfrm>
            <a:off x="644775" y="4275284"/>
            <a:ext cx="4960159" cy="1033315"/>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600">
                <a:solidFill>
                  <a:srgbClr val="003861"/>
                </a:solidFill>
                <a:latin typeface="Encode Sans Semi Condensed Ligh" panose="00000406000000000000" pitchFamily="2" charset="0"/>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Mastertextformat bearbeiten</a:t>
            </a:r>
          </a:p>
        </p:txBody>
      </p:sp>
      <p:sp>
        <p:nvSpPr>
          <p:cNvPr id="17" name="Textplatzhalter 25">
            <a:extLst>
              <a:ext uri="{FF2B5EF4-FFF2-40B4-BE49-F238E27FC236}">
                <a16:creationId xmlns:a16="http://schemas.microsoft.com/office/drawing/2014/main" id="{B4B25EED-5FF5-87A4-875E-44A2DAED8E78}"/>
              </a:ext>
            </a:extLst>
          </p:cNvPr>
          <p:cNvSpPr>
            <a:spLocks noGrp="1"/>
          </p:cNvSpPr>
          <p:nvPr>
            <p:ph type="body" sz="quarter" idx="15" hasCustomPrompt="1"/>
          </p:nvPr>
        </p:nvSpPr>
        <p:spPr>
          <a:xfrm>
            <a:off x="644775" y="5394960"/>
            <a:ext cx="4960159" cy="401444"/>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200" baseline="0">
                <a:solidFill>
                  <a:srgbClr val="003861"/>
                </a:solidFill>
                <a:latin typeface="Encode Sans Semi Condensed Ligh" panose="00000406000000000000" pitchFamily="2" charset="0"/>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(Infos zu Zitat, Autor </a:t>
            </a:r>
            <a:r>
              <a:rPr lang="de-DE" dirty="0" err="1"/>
              <a:t>u.ä.</a:t>
            </a:r>
            <a:r>
              <a:rPr lang="de-DE" dirty="0"/>
              <a:t>)</a:t>
            </a:r>
          </a:p>
        </p:txBody>
      </p:sp>
      <p:pic>
        <p:nvPicPr>
          <p:cNvPr id="19" name="Grafik 18" descr="Ein Bild, das Grafiken enthält.&#10;&#10;Automatisch generierte Beschreibung">
            <a:extLst>
              <a:ext uri="{FF2B5EF4-FFF2-40B4-BE49-F238E27FC236}">
                <a16:creationId xmlns:a16="http://schemas.microsoft.com/office/drawing/2014/main" id="{84CEEA44-4FC6-A5E2-4797-5CC3D8EB0C0F}"/>
              </a:ext>
            </a:extLst>
          </p:cNvPr>
          <p:cNvPicPr>
            <a:picLocks/>
          </p:cNvPicPr>
          <p:nvPr userDrawn="1"/>
        </p:nvPicPr>
        <p:blipFill>
          <a:blip r:embed="rId5" cstate="screen">
            <a:extLst>
              <a:ext uri="{28A0092B-C50C-407E-A947-70E740481C1C}">
                <a14:useLocalDpi xmlns:a14="http://schemas.microsoft.com/office/drawing/2010/main"/>
              </a:ext>
            </a:extLst>
          </a:blip>
          <a:stretch>
            <a:fillRect/>
          </a:stretch>
        </p:blipFill>
        <p:spPr>
          <a:xfrm>
            <a:off x="308709" y="4218275"/>
            <a:ext cx="219023" cy="162319"/>
          </a:xfrm>
          <a:prstGeom prst="rect">
            <a:avLst/>
          </a:prstGeom>
        </p:spPr>
      </p:pic>
      <p:pic>
        <p:nvPicPr>
          <p:cNvPr id="20" name="Grafik 19" descr="Ein Bild, das Grafiken enthält.&#10;&#10;Automatisch generierte Beschreibung">
            <a:extLst>
              <a:ext uri="{FF2B5EF4-FFF2-40B4-BE49-F238E27FC236}">
                <a16:creationId xmlns:a16="http://schemas.microsoft.com/office/drawing/2014/main" id="{09B0467E-0E02-CC8C-E665-34BC9C38D44C}"/>
              </a:ext>
            </a:extLst>
          </p:cNvPr>
          <p:cNvPicPr>
            <a:picLocks/>
          </p:cNvPicPr>
          <p:nvPr userDrawn="1"/>
        </p:nvPicPr>
        <p:blipFill>
          <a:blip r:embed="rId5" cstate="screen">
            <a:extLst>
              <a:ext uri="{28A0092B-C50C-407E-A947-70E740481C1C}">
                <a14:useLocalDpi xmlns:a14="http://schemas.microsoft.com/office/drawing/2010/main"/>
              </a:ext>
            </a:extLst>
          </a:blip>
          <a:stretch>
            <a:fillRect/>
          </a:stretch>
        </p:blipFill>
        <p:spPr>
          <a:xfrm rot="10800000">
            <a:off x="5271142" y="5108301"/>
            <a:ext cx="219023" cy="162319"/>
          </a:xfrm>
          <a:prstGeom prst="rect">
            <a:avLst/>
          </a:prstGeom>
        </p:spPr>
      </p:pic>
      <p:pic>
        <p:nvPicPr>
          <p:cNvPr id="22" name="Grafik 21" descr="Ein Bild, das Grafiken enthält.&#10;&#10;Automatisch generierte Beschreibung">
            <a:extLst>
              <a:ext uri="{FF2B5EF4-FFF2-40B4-BE49-F238E27FC236}">
                <a16:creationId xmlns:a16="http://schemas.microsoft.com/office/drawing/2014/main" id="{FC6DB2F1-32B1-2669-EB69-6AACD8EEBBCA}"/>
              </a:ext>
            </a:extLst>
          </p:cNvPr>
          <p:cNvPicPr>
            <a:picLocks/>
          </p:cNvPicPr>
          <p:nvPr userDrawn="1"/>
        </p:nvPicPr>
        <p:blipFill>
          <a:blip r:embed="rId6" cstate="screen">
            <a:extLst>
              <a:ext uri="{28A0092B-C50C-407E-A947-70E740481C1C}">
                <a14:useLocalDpi xmlns:a14="http://schemas.microsoft.com/office/drawing/2010/main"/>
              </a:ext>
            </a:extLst>
          </a:blip>
          <a:stretch>
            <a:fillRect/>
          </a:stretch>
        </p:blipFill>
        <p:spPr>
          <a:xfrm>
            <a:off x="6955300" y="721905"/>
            <a:ext cx="208332" cy="154396"/>
          </a:xfrm>
          <a:prstGeom prst="rect">
            <a:avLst/>
          </a:prstGeom>
        </p:spPr>
      </p:pic>
      <p:pic>
        <p:nvPicPr>
          <p:cNvPr id="23" name="Grafik 22" descr="Ein Bild, das Grafiken enthält.&#10;&#10;Automatisch generierte Beschreibung">
            <a:extLst>
              <a:ext uri="{FF2B5EF4-FFF2-40B4-BE49-F238E27FC236}">
                <a16:creationId xmlns:a16="http://schemas.microsoft.com/office/drawing/2014/main" id="{CA4B1284-80A1-EEC6-C30D-10277F60949C}"/>
              </a:ext>
            </a:extLst>
          </p:cNvPr>
          <p:cNvPicPr>
            <a:picLocks/>
          </p:cNvPicPr>
          <p:nvPr userDrawn="1"/>
        </p:nvPicPr>
        <p:blipFill>
          <a:blip r:embed="rId6" cstate="screen">
            <a:extLst>
              <a:ext uri="{28A0092B-C50C-407E-A947-70E740481C1C}">
                <a14:useLocalDpi xmlns:a14="http://schemas.microsoft.com/office/drawing/2010/main"/>
              </a:ext>
            </a:extLst>
          </a:blip>
          <a:stretch>
            <a:fillRect/>
          </a:stretch>
        </p:blipFill>
        <p:spPr>
          <a:xfrm rot="10800000">
            <a:off x="11324100" y="1341967"/>
            <a:ext cx="208332" cy="154396"/>
          </a:xfrm>
          <a:prstGeom prst="rect">
            <a:avLst/>
          </a:prstGeom>
        </p:spPr>
      </p:pic>
      <p:sp>
        <p:nvSpPr>
          <p:cNvPr id="34" name="Textplatzhalter 25">
            <a:extLst>
              <a:ext uri="{FF2B5EF4-FFF2-40B4-BE49-F238E27FC236}">
                <a16:creationId xmlns:a16="http://schemas.microsoft.com/office/drawing/2014/main" id="{4FD95A47-DF90-0155-7F5C-9085362A9DF6}"/>
              </a:ext>
            </a:extLst>
          </p:cNvPr>
          <p:cNvSpPr>
            <a:spLocks noGrp="1"/>
          </p:cNvSpPr>
          <p:nvPr>
            <p:ph type="body" sz="quarter" idx="16"/>
          </p:nvPr>
        </p:nvSpPr>
        <p:spPr>
          <a:xfrm>
            <a:off x="7265945" y="753534"/>
            <a:ext cx="4266487" cy="776414"/>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600">
                <a:solidFill>
                  <a:srgbClr val="F2F2F2"/>
                </a:solidFill>
                <a:latin typeface="Encode Sans Semi Condensed Ligh" panose="00000406000000000000" pitchFamily="2" charset="0"/>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Mastertextformat bearbeiten</a:t>
            </a:r>
          </a:p>
        </p:txBody>
      </p:sp>
      <p:sp>
        <p:nvSpPr>
          <p:cNvPr id="35" name="Textplatzhalter 25">
            <a:extLst>
              <a:ext uri="{FF2B5EF4-FFF2-40B4-BE49-F238E27FC236}">
                <a16:creationId xmlns:a16="http://schemas.microsoft.com/office/drawing/2014/main" id="{B8FDECD3-769E-ABAA-B458-A412AB438285}"/>
              </a:ext>
            </a:extLst>
          </p:cNvPr>
          <p:cNvSpPr>
            <a:spLocks noGrp="1"/>
          </p:cNvSpPr>
          <p:nvPr>
            <p:ph type="body" sz="quarter" idx="17" hasCustomPrompt="1"/>
          </p:nvPr>
        </p:nvSpPr>
        <p:spPr>
          <a:xfrm>
            <a:off x="7265945" y="1625717"/>
            <a:ext cx="4266487" cy="401444"/>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200" baseline="0">
                <a:solidFill>
                  <a:srgbClr val="F2F2F2"/>
                </a:solidFill>
                <a:latin typeface="Encode Sans Semi Condensed Ligh" panose="00000406000000000000" pitchFamily="2" charset="0"/>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(Infos zu Zitat, Autor </a:t>
            </a:r>
            <a:r>
              <a:rPr lang="de-DE" dirty="0" err="1"/>
              <a:t>u.ä.</a:t>
            </a:r>
            <a:r>
              <a:rPr lang="de-DE" dirty="0"/>
              <a:t>)</a:t>
            </a:r>
          </a:p>
        </p:txBody>
      </p:sp>
      <p:sp>
        <p:nvSpPr>
          <p:cNvPr id="2" name="Textfeld 5">
            <a:extLst>
              <a:ext uri="{FF2B5EF4-FFF2-40B4-BE49-F238E27FC236}">
                <a16:creationId xmlns:a16="http://schemas.microsoft.com/office/drawing/2014/main" id="{5677C3B0-7DFB-7B96-9000-1CD159E09887}"/>
              </a:ext>
            </a:extLst>
          </p:cNvPr>
          <p:cNvSpPr txBox="1"/>
          <p:nvPr userDrawn="1"/>
        </p:nvSpPr>
        <p:spPr>
          <a:xfrm>
            <a:off x="8395827" y="6568559"/>
            <a:ext cx="3531911" cy="235898"/>
          </a:xfrm>
          <a:prstGeom prst="rect">
            <a:avLst/>
          </a:prstGeom>
          <a:noFill/>
        </p:spPr>
        <p:txBody>
          <a:bodyPr wrap="square" rtlCol="0">
            <a:spAutoFit/>
          </a:bodyPr>
          <a:lstStyle/>
          <a:p>
            <a:pPr algn="r"/>
            <a:r>
              <a:rPr lang="de-DE" sz="933" b="0" i="0" dirty="0">
                <a:solidFill>
                  <a:schemeClr val="accent1"/>
                </a:solidFill>
                <a:latin typeface="Encode Sans Semi Condensed Ligh" pitchFamily="2" charset="77"/>
              </a:rPr>
              <a:t>Hoffmann Liebs | </a:t>
            </a:r>
            <a:fld id="{A456499E-323E-434F-A0D4-1986ECBA838F}" type="slidenum">
              <a:rPr lang="de-DE" sz="933" b="0" i="0" smtClean="0">
                <a:solidFill>
                  <a:schemeClr val="accent1"/>
                </a:solidFill>
                <a:latin typeface="Encode Sans Semi Condensed Ligh" pitchFamily="2" charset="77"/>
              </a:rPr>
              <a:pPr algn="r"/>
              <a:t>‹Nr.›</a:t>
            </a:fld>
            <a:endParaRPr lang="de-DE" sz="933" b="0" i="0" dirty="0">
              <a:solidFill>
                <a:schemeClr val="accent1"/>
              </a:solidFill>
              <a:latin typeface="Encode Sans Semi Condensed Ligh" pitchFamily="2" charset="77"/>
            </a:endParaRPr>
          </a:p>
        </p:txBody>
      </p:sp>
      <p:sp>
        <p:nvSpPr>
          <p:cNvPr id="9" name="Bildplatzhalter 7">
            <a:extLst>
              <a:ext uri="{FF2B5EF4-FFF2-40B4-BE49-F238E27FC236}">
                <a16:creationId xmlns:a16="http://schemas.microsoft.com/office/drawing/2014/main" id="{76D136FD-4BA0-C897-4E1D-3D4646AF6974}"/>
              </a:ext>
            </a:extLst>
          </p:cNvPr>
          <p:cNvSpPr>
            <a:spLocks noGrp="1"/>
          </p:cNvSpPr>
          <p:nvPr>
            <p:ph type="pic" sz="quarter" idx="19" hasCustomPrompt="1"/>
          </p:nvPr>
        </p:nvSpPr>
        <p:spPr>
          <a:xfrm>
            <a:off x="6587066" y="2820518"/>
            <a:ext cx="4546601" cy="2975886"/>
          </a:xfrm>
          <a:prstGeom prst="rect">
            <a:avLst/>
          </a:prstGeom>
          <a:solidFill>
            <a:schemeClr val="bg1">
              <a:lumMod val="85000"/>
            </a:schemeClr>
          </a:solidFill>
        </p:spPr>
        <p:txBody>
          <a:bodyPr anchor="t" anchorCtr="0">
            <a:noAutofit/>
          </a:bodyPr>
          <a:lstStyle>
            <a:lvl1pPr marL="0" indent="0" algn="l">
              <a:buNone/>
              <a:defRPr sz="1600">
                <a:solidFill>
                  <a:srgbClr val="003861"/>
                </a:solidFill>
                <a:latin typeface="+mn-lt"/>
              </a:defRPr>
            </a:lvl1pPr>
          </a:lstStyle>
          <a:p>
            <a:r>
              <a:rPr lang="de-DE" dirty="0"/>
              <a:t>Foto hinzufügen</a:t>
            </a:r>
          </a:p>
        </p:txBody>
      </p:sp>
      <p:sp>
        <p:nvSpPr>
          <p:cNvPr id="13" name="Bildplatzhalter 7">
            <a:extLst>
              <a:ext uri="{FF2B5EF4-FFF2-40B4-BE49-F238E27FC236}">
                <a16:creationId xmlns:a16="http://schemas.microsoft.com/office/drawing/2014/main" id="{63D272F8-CD55-CAE3-3ED4-CA904F51E185}"/>
              </a:ext>
            </a:extLst>
          </p:cNvPr>
          <p:cNvSpPr>
            <a:spLocks noGrp="1"/>
          </p:cNvSpPr>
          <p:nvPr>
            <p:ph type="pic" sz="quarter" idx="20" hasCustomPrompt="1"/>
          </p:nvPr>
        </p:nvSpPr>
        <p:spPr>
          <a:xfrm>
            <a:off x="336784" y="721905"/>
            <a:ext cx="5759216" cy="2707095"/>
          </a:xfrm>
          <a:prstGeom prst="rect">
            <a:avLst/>
          </a:prstGeom>
          <a:solidFill>
            <a:schemeClr val="bg1">
              <a:lumMod val="85000"/>
            </a:schemeClr>
          </a:solidFill>
        </p:spPr>
        <p:txBody>
          <a:bodyPr anchor="t" anchorCtr="0">
            <a:noAutofit/>
          </a:bodyPr>
          <a:lstStyle>
            <a:lvl1pPr marL="0" indent="0" algn="l">
              <a:buNone/>
              <a:defRPr sz="1600">
                <a:solidFill>
                  <a:srgbClr val="003861"/>
                </a:solidFill>
                <a:latin typeface="+mn-lt"/>
              </a:defRPr>
            </a:lvl1pPr>
          </a:lstStyle>
          <a:p>
            <a:r>
              <a:rPr lang="de-DE" dirty="0"/>
              <a:t>Foto hinzufügen</a:t>
            </a:r>
          </a:p>
        </p:txBody>
      </p:sp>
    </p:spTree>
    <p:extLst>
      <p:ext uri="{BB962C8B-B14F-4D97-AF65-F5344CB8AC3E}">
        <p14:creationId xmlns:p14="http://schemas.microsoft.com/office/powerpoint/2010/main" val="2604939816"/>
      </p:ext>
    </p:extLst>
  </p:cSld>
  <p:clrMapOvr>
    <a:masterClrMapping/>
  </p:clrMapOvr>
  <p:transition spd="slow">
    <p:push dir="u"/>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Standardfolie I (mit Bi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2FA5550E-77E7-39D2-5CCB-945707A4BA17}"/>
              </a:ext>
            </a:extLst>
          </p:cNvPr>
          <p:cNvGraphicFramePr>
            <a:graphicFrameLocks noChangeAspect="1"/>
          </p:cNvGraphicFramePr>
          <p:nvPr userDrawn="1">
            <p:custDataLst>
              <p:tags r:id="rId1"/>
            </p:custDataLst>
            <p:extLst>
              <p:ext uri="{D42A27DB-BD31-4B8C-83A1-F6EECF244321}">
                <p14:modId xmlns:p14="http://schemas.microsoft.com/office/powerpoint/2010/main" val="233380065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3" name="think-cell data - do not delete" hidden="1">
                        <a:extLst>
                          <a:ext uri="{FF2B5EF4-FFF2-40B4-BE49-F238E27FC236}">
                            <a16:creationId xmlns:a16="http://schemas.microsoft.com/office/drawing/2014/main" id="{2FA5550E-77E7-39D2-5CCB-945707A4BA1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pic>
        <p:nvPicPr>
          <p:cNvPr id="2" name="Grafik 14" descr="Ein Bild, das Wand, Im Haus, Boden, Inneneinrichtung enthält.&#10;&#10;Automatisch generierte Beschreibung">
            <a:extLst>
              <a:ext uri="{FF2B5EF4-FFF2-40B4-BE49-F238E27FC236}">
                <a16:creationId xmlns:a16="http://schemas.microsoft.com/office/drawing/2014/main" id="{AF3FF360-47F7-9227-BEF1-6EC8C13772E3}"/>
              </a:ext>
            </a:extLst>
          </p:cNvPr>
          <p:cNvPicPr>
            <a:picLocks noChangeAspect="1"/>
          </p:cNvPicPr>
          <p:nvPr userDrawn="1"/>
        </p:nvPicPr>
        <p:blipFill>
          <a:blip r:embed="rId5" cstate="screen">
            <a:alphaModFix/>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4" name="Rechteck 5">
            <a:extLst>
              <a:ext uri="{FF2B5EF4-FFF2-40B4-BE49-F238E27FC236}">
                <a16:creationId xmlns:a16="http://schemas.microsoft.com/office/drawing/2014/main" id="{C28785D7-85DD-CCC5-5773-CB34AD66F735}"/>
              </a:ext>
            </a:extLst>
          </p:cNvPr>
          <p:cNvSpPr>
            <a:spLocks/>
          </p:cNvSpPr>
          <p:nvPr userDrawn="1"/>
        </p:nvSpPr>
        <p:spPr>
          <a:xfrm>
            <a:off x="7448550" y="0"/>
            <a:ext cx="4408488" cy="6858000"/>
          </a:xfrm>
          <a:prstGeom prst="rect">
            <a:avLst/>
          </a:prstGeom>
          <a:solidFill>
            <a:srgbClr val="0038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n w="0"/>
              <a:solidFill>
                <a:schemeClr val="tx1"/>
              </a:solidFill>
              <a:effectLst>
                <a:outerShdw blurRad="38100" dist="19050" dir="2700000" algn="tl" rotWithShape="0">
                  <a:schemeClr val="dk1">
                    <a:alpha val="40000"/>
                  </a:schemeClr>
                </a:outerShdw>
              </a:effectLst>
            </a:endParaRPr>
          </a:p>
        </p:txBody>
      </p:sp>
      <p:pic>
        <p:nvPicPr>
          <p:cNvPr id="5" name="Grafik 6" descr="Ein Bild, das Text, Schrift, Grafiken, Logo enthält.&#10;&#10;Automatisch generierte Beschreibung">
            <a:extLst>
              <a:ext uri="{FF2B5EF4-FFF2-40B4-BE49-F238E27FC236}">
                <a16:creationId xmlns:a16="http://schemas.microsoft.com/office/drawing/2014/main" id="{F955CC43-877C-E2B6-165F-DC265B296428}"/>
              </a:ext>
            </a:extLst>
          </p:cNvPr>
          <p:cNvPicPr>
            <a:picLocks noChangeAspect="1"/>
          </p:cNvPicPr>
          <p:nvPr userDrawn="1"/>
        </p:nvPicPr>
        <p:blipFill>
          <a:blip r:embed="rId6" cstate="screen">
            <a:extLst>
              <a:ext uri="{28A0092B-C50C-407E-A947-70E740481C1C}">
                <a14:useLocalDpi xmlns:a14="http://schemas.microsoft.com/office/drawing/2010/main"/>
              </a:ext>
            </a:extLst>
          </a:blip>
          <a:srcRect/>
          <a:stretch/>
        </p:blipFill>
        <p:spPr>
          <a:xfrm>
            <a:off x="8943570" y="828888"/>
            <a:ext cx="1418449" cy="1371600"/>
          </a:xfrm>
          <a:prstGeom prst="rect">
            <a:avLst/>
          </a:prstGeom>
        </p:spPr>
      </p:pic>
      <p:grpSp>
        <p:nvGrpSpPr>
          <p:cNvPr id="11" name="Gruppieren 16">
            <a:extLst>
              <a:ext uri="{FF2B5EF4-FFF2-40B4-BE49-F238E27FC236}">
                <a16:creationId xmlns:a16="http://schemas.microsoft.com/office/drawing/2014/main" id="{0B050143-20C5-8C62-3705-861345EF86E5}"/>
              </a:ext>
            </a:extLst>
          </p:cNvPr>
          <p:cNvGrpSpPr>
            <a:grpSpLocks/>
          </p:cNvGrpSpPr>
          <p:nvPr userDrawn="1"/>
        </p:nvGrpSpPr>
        <p:grpSpPr>
          <a:xfrm>
            <a:off x="8037354" y="5783577"/>
            <a:ext cx="3230880" cy="528320"/>
            <a:chOff x="7463479" y="5783577"/>
            <a:chExt cx="3230880" cy="528320"/>
          </a:xfrm>
        </p:grpSpPr>
        <p:sp>
          <p:nvSpPr>
            <p:cNvPr id="12" name="Rechteck 11">
              <a:extLst>
                <a:ext uri="{FF2B5EF4-FFF2-40B4-BE49-F238E27FC236}">
                  <a16:creationId xmlns:a16="http://schemas.microsoft.com/office/drawing/2014/main" id="{3546B8E3-A8D4-7619-7C95-403DC83D3DED}"/>
                </a:ext>
              </a:extLst>
            </p:cNvPr>
            <p:cNvSpPr>
              <a:spLocks/>
            </p:cNvSpPr>
            <p:nvPr/>
          </p:nvSpPr>
          <p:spPr>
            <a:xfrm>
              <a:off x="7463479" y="5783577"/>
              <a:ext cx="3230880" cy="528320"/>
            </a:xfrm>
            <a:prstGeom prst="rect">
              <a:avLst/>
            </a:prstGeom>
            <a:solidFill>
              <a:srgbClr val="E0002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a:extLst>
                <a:ext uri="{FF2B5EF4-FFF2-40B4-BE49-F238E27FC236}">
                  <a16:creationId xmlns:a16="http://schemas.microsoft.com/office/drawing/2014/main" id="{3300AE95-84A6-C500-83E1-D7144237F562}"/>
                </a:ext>
              </a:extLst>
            </p:cNvPr>
            <p:cNvSpPr txBox="1">
              <a:spLocks/>
            </p:cNvSpPr>
            <p:nvPr/>
          </p:nvSpPr>
          <p:spPr>
            <a:xfrm>
              <a:off x="7559999" y="5866552"/>
              <a:ext cx="3037840" cy="325119"/>
            </a:xfrm>
            <a:prstGeom prst="rect">
              <a:avLst/>
            </a:prstGeom>
            <a:noFill/>
          </p:spPr>
          <p:txBody>
            <a:bodyPr wrap="square" lIns="0" tIns="0" rIns="0" bIns="0" rtlCol="0" anchor="ctr" anchorCtr="1">
              <a:normAutofit/>
            </a:bodyPr>
            <a:lstStyle/>
            <a:p>
              <a:pPr algn="ctr"/>
              <a:r>
                <a:rPr lang="de-DE" b="1" dirty="0">
                  <a:solidFill>
                    <a:schemeClr val="bg1"/>
                  </a:solidFill>
                  <a:latin typeface="Encode Sans Semi Condensed Medi" panose="00000606000000000000" pitchFamily="2" charset="0"/>
                </a:rPr>
                <a:t>www.hoffmannliebs.de</a:t>
              </a:r>
            </a:p>
          </p:txBody>
        </p:sp>
      </p:grpSp>
      <p:sp>
        <p:nvSpPr>
          <p:cNvPr id="14" name="Textfeld 5">
            <a:extLst>
              <a:ext uri="{FF2B5EF4-FFF2-40B4-BE49-F238E27FC236}">
                <a16:creationId xmlns:a16="http://schemas.microsoft.com/office/drawing/2014/main" id="{3D7994D6-E86C-11E0-B860-65AC40F57A6A}"/>
              </a:ext>
            </a:extLst>
          </p:cNvPr>
          <p:cNvSpPr txBox="1"/>
          <p:nvPr userDrawn="1"/>
        </p:nvSpPr>
        <p:spPr>
          <a:xfrm>
            <a:off x="8395827" y="6568559"/>
            <a:ext cx="3531911" cy="235898"/>
          </a:xfrm>
          <a:prstGeom prst="rect">
            <a:avLst/>
          </a:prstGeom>
          <a:noFill/>
        </p:spPr>
        <p:txBody>
          <a:bodyPr wrap="square" rtlCol="0">
            <a:spAutoFit/>
          </a:bodyPr>
          <a:lstStyle/>
          <a:p>
            <a:pPr algn="r"/>
            <a:r>
              <a:rPr lang="de-DE" sz="933" b="0" i="0" dirty="0">
                <a:solidFill>
                  <a:schemeClr val="bg1"/>
                </a:solidFill>
                <a:latin typeface="Encode Sans Semi Condensed Ligh" pitchFamily="2" charset="77"/>
              </a:rPr>
              <a:t>Hoffmann Liebs | </a:t>
            </a:r>
            <a:fld id="{A456499E-323E-434F-A0D4-1986ECBA838F}" type="slidenum">
              <a:rPr lang="de-DE" sz="933" b="0" i="0" smtClean="0">
                <a:solidFill>
                  <a:schemeClr val="bg1"/>
                </a:solidFill>
                <a:latin typeface="Encode Sans Semi Condensed Ligh" pitchFamily="2" charset="77"/>
              </a:rPr>
              <a:pPr algn="r"/>
              <a:t>‹Nr.›</a:t>
            </a:fld>
            <a:endParaRPr lang="de-DE" sz="933" b="0" i="0" dirty="0">
              <a:solidFill>
                <a:schemeClr val="bg1"/>
              </a:solidFill>
              <a:latin typeface="Encode Sans Semi Condensed Ligh" pitchFamily="2" charset="77"/>
            </a:endParaRPr>
          </a:p>
        </p:txBody>
      </p:sp>
    </p:spTree>
    <p:extLst>
      <p:ext uri="{BB962C8B-B14F-4D97-AF65-F5344CB8AC3E}">
        <p14:creationId xmlns:p14="http://schemas.microsoft.com/office/powerpoint/2010/main" val="218974800"/>
      </p:ext>
    </p:extLst>
  </p:cSld>
  <p:clrMapOvr>
    <a:masterClrMapping/>
  </p:clrMapOvr>
  <p:transition spd="slow">
    <p:push dir="u"/>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8_Standardfolie I (mit Bild)">
    <p:bg>
      <p:bgPr>
        <a:solidFill>
          <a:schemeClr val="accent1"/>
        </a:solidFill>
        <a:effectLst/>
      </p:bgPr>
    </p:bg>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2FA5550E-77E7-39D2-5CCB-945707A4BA17}"/>
              </a:ext>
            </a:extLst>
          </p:cNvPr>
          <p:cNvGraphicFramePr>
            <a:graphicFrameLocks noChangeAspect="1"/>
          </p:cNvGraphicFramePr>
          <p:nvPr userDrawn="1">
            <p:custDataLst>
              <p:tags r:id="rId1"/>
            </p:custDataLst>
            <p:extLst>
              <p:ext uri="{D42A27DB-BD31-4B8C-83A1-F6EECF244321}">
                <p14:modId xmlns:p14="http://schemas.microsoft.com/office/powerpoint/2010/main" val="282369835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3" name="think-cell data - do not delete" hidden="1">
                        <a:extLst>
                          <a:ext uri="{FF2B5EF4-FFF2-40B4-BE49-F238E27FC236}">
                            <a16:creationId xmlns:a16="http://schemas.microsoft.com/office/drawing/2014/main" id="{2FA5550E-77E7-39D2-5CCB-945707A4BA1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Titel 1">
            <a:extLst>
              <a:ext uri="{FF2B5EF4-FFF2-40B4-BE49-F238E27FC236}">
                <a16:creationId xmlns:a16="http://schemas.microsoft.com/office/drawing/2014/main" id="{80718933-A609-DF20-C3C6-33B436EA5091}"/>
              </a:ext>
            </a:extLst>
          </p:cNvPr>
          <p:cNvSpPr>
            <a:spLocks noGrp="1"/>
          </p:cNvSpPr>
          <p:nvPr>
            <p:ph type="title"/>
          </p:nvPr>
        </p:nvSpPr>
        <p:spPr>
          <a:xfrm>
            <a:off x="341736" y="722877"/>
            <a:ext cx="11515302" cy="443198"/>
          </a:xfrm>
          <a:prstGeom prst="rect">
            <a:avLst/>
          </a:prstGeom>
        </p:spPr>
        <p:txBody>
          <a:bodyPr vert="horz" lIns="0" tIns="0" rIns="0" bIns="0">
            <a:spAutoFit/>
          </a:bodyPr>
          <a:lstStyle>
            <a:lvl1pPr>
              <a:defRPr sz="3200">
                <a:solidFill>
                  <a:schemeClr val="accent4"/>
                </a:solidFill>
              </a:defRPr>
            </a:lvl1pPr>
          </a:lstStyle>
          <a:p>
            <a:endParaRPr lang="de-DE" dirty="0"/>
          </a:p>
        </p:txBody>
      </p:sp>
      <p:sp>
        <p:nvSpPr>
          <p:cNvPr id="26" name="Textplatzhalter 25">
            <a:extLst>
              <a:ext uri="{FF2B5EF4-FFF2-40B4-BE49-F238E27FC236}">
                <a16:creationId xmlns:a16="http://schemas.microsoft.com/office/drawing/2014/main" id="{11B4FF49-DAC4-5E8E-E7DB-779270B677DF}"/>
              </a:ext>
            </a:extLst>
          </p:cNvPr>
          <p:cNvSpPr>
            <a:spLocks noGrp="1"/>
          </p:cNvSpPr>
          <p:nvPr>
            <p:ph type="body" sz="quarter" idx="13"/>
          </p:nvPr>
        </p:nvSpPr>
        <p:spPr>
          <a:xfrm>
            <a:off x="334963" y="1449036"/>
            <a:ext cx="7767314" cy="1692771"/>
          </a:xfrm>
          <a:prstGeom prst="rect">
            <a:avLst/>
          </a:prstGeom>
        </p:spPr>
        <p:txBody>
          <a:bodyPr wrap="square" lIns="0" tIns="0" rIns="0" bIns="0">
            <a:spAutoFit/>
          </a:bodyPr>
          <a:lstStyle>
            <a:lvl1pPr marL="266700" indent="-266700">
              <a:lnSpc>
                <a:spcPct val="100000"/>
              </a:lnSpc>
              <a:spcBef>
                <a:spcPts val="300"/>
              </a:spcBef>
              <a:buFont typeface="Wingdings" panose="05000000000000000000" pitchFamily="2" charset="2"/>
              <a:buChar char="§"/>
              <a:defRPr sz="2000">
                <a:solidFill>
                  <a:schemeClr val="accent4"/>
                </a:solidFill>
                <a:latin typeface="+mn-lt"/>
              </a:defRPr>
            </a:lvl1pPr>
            <a:lvl2pPr marL="538163" indent="-271463">
              <a:lnSpc>
                <a:spcPct val="100000"/>
              </a:lnSpc>
              <a:spcBef>
                <a:spcPts val="300"/>
              </a:spcBef>
              <a:buFont typeface="Wingdings" panose="05000000000000000000" pitchFamily="2" charset="2"/>
              <a:buChar char="§"/>
              <a:defRPr sz="2000">
                <a:solidFill>
                  <a:schemeClr val="accent4"/>
                </a:solidFill>
                <a:latin typeface="+mn-lt"/>
              </a:defRPr>
            </a:lvl2pPr>
            <a:lvl3pPr marL="808038" indent="-269875">
              <a:lnSpc>
                <a:spcPct val="100000"/>
              </a:lnSpc>
              <a:spcBef>
                <a:spcPts val="300"/>
              </a:spcBef>
              <a:buFont typeface="Wingdings" panose="05000000000000000000" pitchFamily="2" charset="2"/>
              <a:buChar char="§"/>
              <a:defRPr sz="2000">
                <a:solidFill>
                  <a:schemeClr val="accent4"/>
                </a:solidFill>
                <a:latin typeface="+mn-lt"/>
              </a:defRPr>
            </a:lvl3pPr>
            <a:lvl4pPr marL="1074738" indent="-266700">
              <a:lnSpc>
                <a:spcPct val="100000"/>
              </a:lnSpc>
              <a:spcBef>
                <a:spcPts val="300"/>
              </a:spcBef>
              <a:buFont typeface="Wingdings" panose="05000000000000000000" pitchFamily="2" charset="2"/>
              <a:buChar char="§"/>
              <a:defRPr sz="2000">
                <a:solidFill>
                  <a:schemeClr val="accent4"/>
                </a:solidFill>
                <a:latin typeface="+mn-lt"/>
              </a:defRPr>
            </a:lvl4pPr>
            <a:lvl5pPr marL="1346200" indent="-271463">
              <a:lnSpc>
                <a:spcPct val="100000"/>
              </a:lnSpc>
              <a:spcBef>
                <a:spcPts val="300"/>
              </a:spcBef>
              <a:buFont typeface="Wingdings" panose="05000000000000000000" pitchFamily="2" charset="2"/>
              <a:buChar char="§"/>
              <a:defRPr sz="2000">
                <a:solidFill>
                  <a:schemeClr val="accent4"/>
                </a:solidFill>
                <a:latin typeface="+mn-lt"/>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4" name="Textfeld 5">
            <a:extLst>
              <a:ext uri="{FF2B5EF4-FFF2-40B4-BE49-F238E27FC236}">
                <a16:creationId xmlns:a16="http://schemas.microsoft.com/office/drawing/2014/main" id="{3D7994D6-E86C-11E0-B860-65AC40F57A6A}"/>
              </a:ext>
            </a:extLst>
          </p:cNvPr>
          <p:cNvSpPr txBox="1"/>
          <p:nvPr userDrawn="1"/>
        </p:nvSpPr>
        <p:spPr>
          <a:xfrm>
            <a:off x="8395827" y="6568559"/>
            <a:ext cx="3531911" cy="235898"/>
          </a:xfrm>
          <a:prstGeom prst="rect">
            <a:avLst/>
          </a:prstGeom>
          <a:noFill/>
        </p:spPr>
        <p:txBody>
          <a:bodyPr wrap="square" rtlCol="0">
            <a:spAutoFit/>
          </a:bodyPr>
          <a:lstStyle/>
          <a:p>
            <a:pPr algn="r"/>
            <a:r>
              <a:rPr lang="de-DE" sz="933" b="0" i="0" dirty="0">
                <a:solidFill>
                  <a:schemeClr val="accent4"/>
                </a:solidFill>
                <a:latin typeface="Encode Sans Semi Condensed Ligh" pitchFamily="2" charset="77"/>
              </a:rPr>
              <a:t>Hoffmann Liebs | </a:t>
            </a:r>
            <a:fld id="{A456499E-323E-434F-A0D4-1986ECBA838F}" type="slidenum">
              <a:rPr lang="de-DE" sz="933" b="0" i="0" smtClean="0">
                <a:solidFill>
                  <a:schemeClr val="accent4"/>
                </a:solidFill>
                <a:latin typeface="Encode Sans Semi Condensed Ligh" pitchFamily="2" charset="77"/>
              </a:rPr>
              <a:pPr algn="r"/>
              <a:t>‹Nr.›</a:t>
            </a:fld>
            <a:endParaRPr lang="de-DE" sz="933" b="0" i="0" dirty="0">
              <a:solidFill>
                <a:schemeClr val="accent4"/>
              </a:solidFill>
              <a:latin typeface="Encode Sans Semi Condensed Ligh" pitchFamily="2" charset="77"/>
            </a:endParaRPr>
          </a:p>
        </p:txBody>
      </p:sp>
    </p:spTree>
    <p:extLst>
      <p:ext uri="{BB962C8B-B14F-4D97-AF65-F5344CB8AC3E}">
        <p14:creationId xmlns:p14="http://schemas.microsoft.com/office/powerpoint/2010/main" val="3658371215"/>
      </p:ext>
    </p:extLst>
  </p:cSld>
  <p:clrMapOvr>
    <a:masterClrMapping/>
  </p:clrMapOvr>
  <p:transition spd="slow">
    <p:push dir="u"/>
  </p:transition>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Vorstellungsfolie I">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7F17C51F-12E6-DE62-CF5D-5D698E770738}"/>
              </a:ext>
            </a:extLst>
          </p:cNvPr>
          <p:cNvGraphicFramePr>
            <a:graphicFrameLocks noChangeAspect="1"/>
          </p:cNvGraphicFramePr>
          <p:nvPr userDrawn="1">
            <p:custDataLst>
              <p:tags r:id="rId1"/>
            </p:custDataLst>
            <p:extLst>
              <p:ext uri="{D42A27DB-BD31-4B8C-83A1-F6EECF244321}">
                <p14:modId xmlns:p14="http://schemas.microsoft.com/office/powerpoint/2010/main" val="37164411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4" name="think-cell data - do not delete" hidden="1">
                        <a:extLst>
                          <a:ext uri="{FF2B5EF4-FFF2-40B4-BE49-F238E27FC236}">
                            <a16:creationId xmlns:a16="http://schemas.microsoft.com/office/drawing/2014/main" id="{7F17C51F-12E6-DE62-CF5D-5D698E77073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9" name="Rechteck 28">
            <a:extLst>
              <a:ext uri="{FF2B5EF4-FFF2-40B4-BE49-F238E27FC236}">
                <a16:creationId xmlns:a16="http://schemas.microsoft.com/office/drawing/2014/main" id="{A9422A71-F088-21E0-493C-6F4394AADEC3}"/>
              </a:ext>
            </a:extLst>
          </p:cNvPr>
          <p:cNvSpPr>
            <a:spLocks/>
          </p:cNvSpPr>
          <p:nvPr userDrawn="1"/>
        </p:nvSpPr>
        <p:spPr>
          <a:xfrm>
            <a:off x="-6641" y="3363912"/>
            <a:ext cx="5381916" cy="3494087"/>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Bildplatzhalter 7">
            <a:extLst>
              <a:ext uri="{FF2B5EF4-FFF2-40B4-BE49-F238E27FC236}">
                <a16:creationId xmlns:a16="http://schemas.microsoft.com/office/drawing/2014/main" id="{F0E7AC62-B002-8C5F-12C3-BFF008E054CC}"/>
              </a:ext>
            </a:extLst>
          </p:cNvPr>
          <p:cNvSpPr>
            <a:spLocks noGrp="1"/>
          </p:cNvSpPr>
          <p:nvPr>
            <p:ph type="pic" sz="quarter" idx="13" hasCustomPrompt="1"/>
          </p:nvPr>
        </p:nvSpPr>
        <p:spPr>
          <a:xfrm>
            <a:off x="0" y="0"/>
            <a:ext cx="5375275" cy="3363913"/>
          </a:xfrm>
          <a:prstGeom prst="rect">
            <a:avLst/>
          </a:prstGeom>
          <a:solidFill>
            <a:schemeClr val="bg1">
              <a:lumMod val="85000"/>
            </a:schemeClr>
          </a:solidFill>
        </p:spPr>
        <p:txBody>
          <a:bodyPr anchor="t" anchorCtr="0">
            <a:noAutofit/>
          </a:bodyPr>
          <a:lstStyle>
            <a:lvl1pPr marL="0" indent="0" algn="ctr">
              <a:buNone/>
              <a:defRPr>
                <a:solidFill>
                  <a:srgbClr val="003861"/>
                </a:solidFill>
                <a:latin typeface="+mj-lt"/>
              </a:defRPr>
            </a:lvl1pPr>
          </a:lstStyle>
          <a:p>
            <a:r>
              <a:rPr lang="de-DE" dirty="0"/>
              <a:t>Foto hinzufügen</a:t>
            </a:r>
          </a:p>
        </p:txBody>
      </p:sp>
      <p:sp>
        <p:nvSpPr>
          <p:cNvPr id="10" name="Textplatzhalter 25">
            <a:extLst>
              <a:ext uri="{FF2B5EF4-FFF2-40B4-BE49-F238E27FC236}">
                <a16:creationId xmlns:a16="http://schemas.microsoft.com/office/drawing/2014/main" id="{DA3CB18C-147F-984B-D8EE-41E9193A353D}"/>
              </a:ext>
            </a:extLst>
          </p:cNvPr>
          <p:cNvSpPr>
            <a:spLocks noGrp="1"/>
          </p:cNvSpPr>
          <p:nvPr>
            <p:ph type="body" sz="quarter" idx="14" hasCustomPrompt="1"/>
          </p:nvPr>
        </p:nvSpPr>
        <p:spPr>
          <a:xfrm>
            <a:off x="5604260" y="1552602"/>
            <a:ext cx="6252778" cy="169277"/>
          </a:xfrm>
          <a:prstGeom prst="rect">
            <a:avLst/>
          </a:prstGeom>
        </p:spPr>
        <p:txBody>
          <a:bodyPr vert="horz" wrap="square" lIns="0" tIns="0" rIns="0" bIns="0" anchor="t" anchorCtr="0">
            <a:spAutoFit/>
          </a:bodyPr>
          <a:lstStyle>
            <a:lvl1pPr marL="0" indent="0">
              <a:lnSpc>
                <a:spcPct val="100000"/>
              </a:lnSpc>
              <a:spcBef>
                <a:spcPts val="0"/>
              </a:spcBef>
              <a:buFont typeface="Wingdings" panose="05000000000000000000" pitchFamily="2" charset="2"/>
              <a:buNone/>
              <a:defRPr sz="1100" baseline="0">
                <a:solidFill>
                  <a:srgbClr val="00386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Weiteres zu der Person.</a:t>
            </a:r>
          </a:p>
        </p:txBody>
      </p:sp>
      <p:sp>
        <p:nvSpPr>
          <p:cNvPr id="11" name="Textfeld 10">
            <a:extLst>
              <a:ext uri="{FF2B5EF4-FFF2-40B4-BE49-F238E27FC236}">
                <a16:creationId xmlns:a16="http://schemas.microsoft.com/office/drawing/2014/main" id="{487F2879-7528-9BEE-6620-EA056677CC51}"/>
              </a:ext>
            </a:extLst>
          </p:cNvPr>
          <p:cNvSpPr txBox="1">
            <a:spLocks/>
          </p:cNvSpPr>
          <p:nvPr userDrawn="1"/>
        </p:nvSpPr>
        <p:spPr>
          <a:xfrm>
            <a:off x="334965" y="3626296"/>
            <a:ext cx="3186023" cy="221599"/>
          </a:xfrm>
          <a:prstGeom prst="rect">
            <a:avLst/>
          </a:prstGeom>
          <a:noFill/>
        </p:spPr>
        <p:txBody>
          <a:bodyPr wrap="square" lIns="0" tIns="0" rIns="0" bIns="0" rtlCol="0">
            <a:spAutoFit/>
          </a:bodyPr>
          <a:lstStyle/>
          <a:p>
            <a:r>
              <a:rPr lang="de-DE" sz="1440" b="1" dirty="0">
                <a:solidFill>
                  <a:srgbClr val="F2F2F2"/>
                </a:solidFill>
                <a:latin typeface="+mn-lt"/>
              </a:rPr>
              <a:t>Beratungsschwerpunkte</a:t>
            </a:r>
          </a:p>
        </p:txBody>
      </p:sp>
      <p:sp>
        <p:nvSpPr>
          <p:cNvPr id="12" name="Textfeld 11">
            <a:extLst>
              <a:ext uri="{FF2B5EF4-FFF2-40B4-BE49-F238E27FC236}">
                <a16:creationId xmlns:a16="http://schemas.microsoft.com/office/drawing/2014/main" id="{0B89BB62-0C47-FF75-AD90-C4CBD1A7C503}"/>
              </a:ext>
            </a:extLst>
          </p:cNvPr>
          <p:cNvSpPr txBox="1">
            <a:spLocks/>
          </p:cNvSpPr>
          <p:nvPr userDrawn="1"/>
        </p:nvSpPr>
        <p:spPr>
          <a:xfrm>
            <a:off x="334965" y="5013071"/>
            <a:ext cx="1194759" cy="221599"/>
          </a:xfrm>
          <a:prstGeom prst="rect">
            <a:avLst/>
          </a:prstGeom>
          <a:noFill/>
        </p:spPr>
        <p:txBody>
          <a:bodyPr wrap="square" lIns="0" tIns="0" rIns="0" bIns="0" rtlCol="0">
            <a:spAutoFit/>
          </a:bodyPr>
          <a:lstStyle/>
          <a:p>
            <a:r>
              <a:rPr lang="de-DE" sz="1440" b="1" dirty="0">
                <a:solidFill>
                  <a:srgbClr val="F2F2F2"/>
                </a:solidFill>
                <a:latin typeface="+mn-lt"/>
              </a:rPr>
              <a:t>Sprachen</a:t>
            </a:r>
          </a:p>
        </p:txBody>
      </p:sp>
      <p:sp>
        <p:nvSpPr>
          <p:cNvPr id="13" name="Textfeld 12">
            <a:extLst>
              <a:ext uri="{FF2B5EF4-FFF2-40B4-BE49-F238E27FC236}">
                <a16:creationId xmlns:a16="http://schemas.microsoft.com/office/drawing/2014/main" id="{072EFA55-282E-2C05-50AF-6C9B59AA0966}"/>
              </a:ext>
            </a:extLst>
          </p:cNvPr>
          <p:cNvSpPr txBox="1">
            <a:spLocks/>
          </p:cNvSpPr>
          <p:nvPr userDrawn="1"/>
        </p:nvSpPr>
        <p:spPr>
          <a:xfrm>
            <a:off x="334965" y="5720072"/>
            <a:ext cx="1037701" cy="221599"/>
          </a:xfrm>
          <a:prstGeom prst="rect">
            <a:avLst/>
          </a:prstGeom>
          <a:noFill/>
        </p:spPr>
        <p:txBody>
          <a:bodyPr wrap="square" lIns="0" tIns="0" rIns="0" bIns="0" rtlCol="0">
            <a:spAutoFit/>
          </a:bodyPr>
          <a:lstStyle/>
          <a:p>
            <a:r>
              <a:rPr lang="de-DE" sz="1440" b="1" dirty="0">
                <a:solidFill>
                  <a:srgbClr val="F2F2F2"/>
                </a:solidFill>
                <a:latin typeface="+mn-lt"/>
              </a:rPr>
              <a:t>Kontakt</a:t>
            </a:r>
          </a:p>
        </p:txBody>
      </p:sp>
      <p:sp>
        <p:nvSpPr>
          <p:cNvPr id="18" name="Textplatzhalter 25">
            <a:extLst>
              <a:ext uri="{FF2B5EF4-FFF2-40B4-BE49-F238E27FC236}">
                <a16:creationId xmlns:a16="http://schemas.microsoft.com/office/drawing/2014/main" id="{8F740BD5-607D-E117-DD83-06C8AF6B6DDC}"/>
              </a:ext>
            </a:extLst>
          </p:cNvPr>
          <p:cNvSpPr>
            <a:spLocks noGrp="1"/>
          </p:cNvSpPr>
          <p:nvPr>
            <p:ph type="body" sz="quarter" idx="15" hasCustomPrompt="1"/>
          </p:nvPr>
        </p:nvSpPr>
        <p:spPr>
          <a:xfrm>
            <a:off x="334963" y="5347830"/>
            <a:ext cx="4631287" cy="169277"/>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100" baseline="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Sprache 1 I Sprache 2 I …</a:t>
            </a:r>
          </a:p>
        </p:txBody>
      </p:sp>
      <p:sp>
        <p:nvSpPr>
          <p:cNvPr id="21" name="Textplatzhalter 25">
            <a:extLst>
              <a:ext uri="{FF2B5EF4-FFF2-40B4-BE49-F238E27FC236}">
                <a16:creationId xmlns:a16="http://schemas.microsoft.com/office/drawing/2014/main" id="{5DF0911D-FA12-42E7-0259-DB5444054A64}"/>
              </a:ext>
            </a:extLst>
          </p:cNvPr>
          <p:cNvSpPr>
            <a:spLocks noGrp="1"/>
          </p:cNvSpPr>
          <p:nvPr>
            <p:ph type="body" sz="quarter" idx="16" hasCustomPrompt="1"/>
          </p:nvPr>
        </p:nvSpPr>
        <p:spPr>
          <a:xfrm>
            <a:off x="334965" y="6054831"/>
            <a:ext cx="4604606" cy="338554"/>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100" baseline="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+49 (0) XXX XXXX – X </a:t>
            </a:r>
          </a:p>
          <a:p>
            <a:pPr lvl="0"/>
            <a:r>
              <a:rPr lang="de-DE" dirty="0"/>
              <a:t>XXX@hoffmann-liebs.de</a:t>
            </a:r>
          </a:p>
        </p:txBody>
      </p:sp>
      <p:sp>
        <p:nvSpPr>
          <p:cNvPr id="24" name="Titel 1">
            <a:extLst>
              <a:ext uri="{FF2B5EF4-FFF2-40B4-BE49-F238E27FC236}">
                <a16:creationId xmlns:a16="http://schemas.microsoft.com/office/drawing/2014/main" id="{9C58A166-D7DA-D52C-A769-98C20B29DC1E}"/>
              </a:ext>
            </a:extLst>
          </p:cNvPr>
          <p:cNvSpPr>
            <a:spLocks noGrp="1"/>
          </p:cNvSpPr>
          <p:nvPr>
            <p:ph type="title" hasCustomPrompt="1"/>
          </p:nvPr>
        </p:nvSpPr>
        <p:spPr>
          <a:xfrm>
            <a:off x="5604260" y="653599"/>
            <a:ext cx="6252778" cy="415498"/>
          </a:xfrm>
          <a:prstGeom prst="rect">
            <a:avLst/>
          </a:prstGeom>
        </p:spPr>
        <p:txBody>
          <a:bodyPr vert="horz" wrap="square" lIns="0" tIns="0" rIns="0" bIns="0" anchor="t" anchorCtr="0">
            <a:spAutoFit/>
          </a:bodyPr>
          <a:lstStyle>
            <a:lvl1pPr>
              <a:defRPr sz="3000" baseline="0">
                <a:solidFill>
                  <a:srgbClr val="E0002B"/>
                </a:solidFill>
              </a:defRPr>
            </a:lvl1pPr>
          </a:lstStyle>
          <a:p>
            <a:r>
              <a:rPr lang="de-DE" dirty="0"/>
              <a:t>GRAD VORNAME NACHNAME</a:t>
            </a:r>
          </a:p>
        </p:txBody>
      </p:sp>
      <p:sp>
        <p:nvSpPr>
          <p:cNvPr id="25" name="Textplatzhalter 2">
            <a:extLst>
              <a:ext uri="{FF2B5EF4-FFF2-40B4-BE49-F238E27FC236}">
                <a16:creationId xmlns:a16="http://schemas.microsoft.com/office/drawing/2014/main" id="{F16217BF-3F82-175D-5548-FCEF83C3B995}"/>
              </a:ext>
            </a:extLst>
          </p:cNvPr>
          <p:cNvSpPr>
            <a:spLocks noGrp="1"/>
          </p:cNvSpPr>
          <p:nvPr>
            <p:ph type="body" idx="1" hasCustomPrompt="1"/>
          </p:nvPr>
        </p:nvSpPr>
        <p:spPr>
          <a:xfrm>
            <a:off x="5604260" y="1304925"/>
            <a:ext cx="1574149" cy="166199"/>
          </a:xfrm>
          <a:prstGeom prst="rect">
            <a:avLst/>
          </a:prstGeom>
        </p:spPr>
        <p:txBody>
          <a:bodyPr vert="horz" wrap="square" lIns="0" tIns="0" rIns="0" bIns="0" anchor="t" anchorCtr="0">
            <a:spAutoFit/>
          </a:bodyPr>
          <a:lstStyle>
            <a:lvl1pPr marL="0" indent="0">
              <a:buNone/>
              <a:defRPr sz="1200" b="0" baseline="0">
                <a:solidFill>
                  <a:srgbClr val="00386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Position I Fachbereiche</a:t>
            </a:r>
          </a:p>
        </p:txBody>
      </p:sp>
      <p:sp>
        <p:nvSpPr>
          <p:cNvPr id="26" name="Textplatzhalter 25">
            <a:extLst>
              <a:ext uri="{FF2B5EF4-FFF2-40B4-BE49-F238E27FC236}">
                <a16:creationId xmlns:a16="http://schemas.microsoft.com/office/drawing/2014/main" id="{3AA226D9-E857-0096-8CEF-85254CC9CAB1}"/>
              </a:ext>
            </a:extLst>
          </p:cNvPr>
          <p:cNvSpPr>
            <a:spLocks noGrp="1"/>
          </p:cNvSpPr>
          <p:nvPr>
            <p:ph type="body" sz="quarter" idx="17" hasCustomPrompt="1"/>
          </p:nvPr>
        </p:nvSpPr>
        <p:spPr>
          <a:xfrm>
            <a:off x="334963" y="3960427"/>
            <a:ext cx="4631287" cy="169277"/>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27" name="Textfeld 26">
            <a:extLst>
              <a:ext uri="{FF2B5EF4-FFF2-40B4-BE49-F238E27FC236}">
                <a16:creationId xmlns:a16="http://schemas.microsoft.com/office/drawing/2014/main" id="{3F261BC4-B9E3-C070-AE7F-96B24844A2FA}"/>
              </a:ext>
            </a:extLst>
          </p:cNvPr>
          <p:cNvSpPr txBox="1">
            <a:spLocks/>
          </p:cNvSpPr>
          <p:nvPr userDrawn="1"/>
        </p:nvSpPr>
        <p:spPr>
          <a:xfrm>
            <a:off x="5604260" y="3940228"/>
            <a:ext cx="1114408" cy="184666"/>
          </a:xfrm>
          <a:prstGeom prst="rect">
            <a:avLst/>
          </a:prstGeom>
          <a:noFill/>
        </p:spPr>
        <p:txBody>
          <a:bodyPr vert="horz" wrap="square" lIns="0" tIns="0" rIns="0" bIns="0" rtlCol="0" anchor="t" anchorCtr="0">
            <a:spAutoFit/>
          </a:bodyPr>
          <a:lstStyle/>
          <a:p>
            <a:r>
              <a:rPr lang="de-DE" sz="1200" b="1" dirty="0">
                <a:solidFill>
                  <a:srgbClr val="003861"/>
                </a:solidFill>
                <a:latin typeface="+mj-lt"/>
              </a:rPr>
              <a:t>Kurzbiografie</a:t>
            </a:r>
          </a:p>
        </p:txBody>
      </p:sp>
      <p:sp>
        <p:nvSpPr>
          <p:cNvPr id="28" name="Textplatzhalter 25">
            <a:extLst>
              <a:ext uri="{FF2B5EF4-FFF2-40B4-BE49-F238E27FC236}">
                <a16:creationId xmlns:a16="http://schemas.microsoft.com/office/drawing/2014/main" id="{849C20A0-E77F-DB08-8519-EA5E9AFAE447}"/>
              </a:ext>
            </a:extLst>
          </p:cNvPr>
          <p:cNvSpPr>
            <a:spLocks noGrp="1"/>
          </p:cNvSpPr>
          <p:nvPr>
            <p:ph type="body" sz="quarter" idx="18" hasCustomPrompt="1"/>
          </p:nvPr>
        </p:nvSpPr>
        <p:spPr>
          <a:xfrm>
            <a:off x="5604260" y="4269788"/>
            <a:ext cx="6252778" cy="517257"/>
          </a:xfrm>
          <a:prstGeom prst="rect">
            <a:avLst/>
          </a:prstGeom>
        </p:spPr>
        <p:txBody>
          <a:bodyPr vert="horz" wrap="square" lIns="0" tIns="0" rIns="0" bIns="0" anchor="t" anchorCtr="0">
            <a:spAutoFit/>
          </a:bodyPr>
          <a:lstStyle>
            <a:lvl1pPr marL="171450" indent="-171450">
              <a:lnSpc>
                <a:spcPct val="150000"/>
              </a:lnSpc>
              <a:spcBef>
                <a:spcPts val="0"/>
              </a:spcBef>
              <a:buFont typeface="Wingdings" panose="05000000000000000000" pitchFamily="2" charset="2"/>
              <a:buChar char="§"/>
              <a:defRPr sz="1200" baseline="0">
                <a:solidFill>
                  <a:srgbClr val="00386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Seit … bei …</a:t>
            </a:r>
          </a:p>
          <a:p>
            <a:pPr lvl="0"/>
            <a:r>
              <a:rPr lang="de-DE" dirty="0"/>
              <a:t>20XX – 20XX bei…</a:t>
            </a:r>
          </a:p>
        </p:txBody>
      </p:sp>
      <p:sp>
        <p:nvSpPr>
          <p:cNvPr id="2" name="Textfeld 5">
            <a:extLst>
              <a:ext uri="{FF2B5EF4-FFF2-40B4-BE49-F238E27FC236}">
                <a16:creationId xmlns:a16="http://schemas.microsoft.com/office/drawing/2014/main" id="{B4A3B191-DBF4-2273-B293-6D2299FBE853}"/>
              </a:ext>
            </a:extLst>
          </p:cNvPr>
          <p:cNvSpPr txBox="1">
            <a:spLocks/>
          </p:cNvSpPr>
          <p:nvPr userDrawn="1"/>
        </p:nvSpPr>
        <p:spPr>
          <a:xfrm>
            <a:off x="8395827" y="6568559"/>
            <a:ext cx="3531911" cy="235898"/>
          </a:xfrm>
          <a:prstGeom prst="rect">
            <a:avLst/>
          </a:prstGeom>
          <a:noFill/>
        </p:spPr>
        <p:txBody>
          <a:bodyPr wrap="square" rtlCol="0">
            <a:spAutoFit/>
          </a:bodyPr>
          <a:lstStyle/>
          <a:p>
            <a:pPr algn="r"/>
            <a:r>
              <a:rPr lang="de-DE" sz="933" b="0" i="0" dirty="0">
                <a:solidFill>
                  <a:schemeClr val="accent1"/>
                </a:solidFill>
                <a:latin typeface="Encode Sans Semi Condensed Ligh" pitchFamily="2" charset="77"/>
              </a:rPr>
              <a:t>Hoffmann Liebs | </a:t>
            </a:r>
            <a:fld id="{A456499E-323E-434F-A0D4-1986ECBA838F}" type="slidenum">
              <a:rPr lang="de-DE" sz="933" b="0" i="0" smtClean="0">
                <a:solidFill>
                  <a:schemeClr val="accent1"/>
                </a:solidFill>
                <a:latin typeface="Encode Sans Semi Condensed Ligh" pitchFamily="2" charset="77"/>
              </a:rPr>
              <a:pPr algn="r"/>
              <a:t>‹Nr.›</a:t>
            </a:fld>
            <a:endParaRPr lang="de-DE" sz="933" b="0" i="0" dirty="0">
              <a:solidFill>
                <a:schemeClr val="accent1"/>
              </a:solidFill>
              <a:latin typeface="Encode Sans Semi Condensed Ligh" pitchFamily="2" charset="77"/>
            </a:endParaRPr>
          </a:p>
        </p:txBody>
      </p:sp>
    </p:spTree>
    <p:extLst>
      <p:ext uri="{BB962C8B-B14F-4D97-AF65-F5344CB8AC3E}">
        <p14:creationId xmlns:p14="http://schemas.microsoft.com/office/powerpoint/2010/main" val="3634262458"/>
      </p:ext>
    </p:extLst>
  </p:cSld>
  <p:clrMapOvr>
    <a:masterClrMapping/>
  </p:clrMapOvr>
  <p:transition spd="slow">
    <p:push dir="u"/>
  </p:transition>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Vorstellungsfolie II">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49AB536C-97AE-303E-05DF-FD1463E9FA1B}"/>
              </a:ext>
            </a:extLst>
          </p:cNvPr>
          <p:cNvGraphicFramePr>
            <a:graphicFrameLocks noChangeAspect="1"/>
          </p:cNvGraphicFramePr>
          <p:nvPr userDrawn="1">
            <p:custDataLst>
              <p:tags r:id="rId1"/>
            </p:custDataLst>
            <p:extLst>
              <p:ext uri="{D42A27DB-BD31-4B8C-83A1-F6EECF244321}">
                <p14:modId xmlns:p14="http://schemas.microsoft.com/office/powerpoint/2010/main" val="120513807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2" name="think-cell data - do not delete" hidden="1">
                        <a:extLst>
                          <a:ext uri="{FF2B5EF4-FFF2-40B4-BE49-F238E27FC236}">
                            <a16:creationId xmlns:a16="http://schemas.microsoft.com/office/drawing/2014/main" id="{49AB536C-97AE-303E-05DF-FD1463E9FA1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Bildplatzhalter 7">
            <a:extLst>
              <a:ext uri="{FF2B5EF4-FFF2-40B4-BE49-F238E27FC236}">
                <a16:creationId xmlns:a16="http://schemas.microsoft.com/office/drawing/2014/main" id="{F0E7AC62-B002-8C5F-12C3-BFF008E054CC}"/>
              </a:ext>
            </a:extLst>
          </p:cNvPr>
          <p:cNvSpPr>
            <a:spLocks noGrp="1"/>
          </p:cNvSpPr>
          <p:nvPr>
            <p:ph type="pic" sz="quarter" idx="13" hasCustomPrompt="1"/>
          </p:nvPr>
        </p:nvSpPr>
        <p:spPr>
          <a:xfrm>
            <a:off x="343961" y="1310751"/>
            <a:ext cx="5654292" cy="2506720"/>
          </a:xfrm>
          <a:prstGeom prst="rect">
            <a:avLst/>
          </a:prstGeom>
          <a:solidFill>
            <a:schemeClr val="bg1">
              <a:lumMod val="85000"/>
            </a:schemeClr>
          </a:solidFill>
          <a:ln>
            <a:noFill/>
          </a:ln>
        </p:spPr>
        <p:txBody>
          <a:bodyPr anchor="ctr"/>
          <a:lstStyle>
            <a:lvl1pPr algn="ctr">
              <a:defRPr>
                <a:solidFill>
                  <a:srgbClr val="003861"/>
                </a:solidFill>
                <a:latin typeface="+mj-lt"/>
              </a:defRPr>
            </a:lvl1pPr>
          </a:lstStyle>
          <a:p>
            <a:r>
              <a:rPr lang="de-DE" dirty="0"/>
              <a:t>Foto hinzufügen</a:t>
            </a:r>
          </a:p>
        </p:txBody>
      </p:sp>
      <p:sp>
        <p:nvSpPr>
          <p:cNvPr id="5" name="Bildplatzhalter 7">
            <a:extLst>
              <a:ext uri="{FF2B5EF4-FFF2-40B4-BE49-F238E27FC236}">
                <a16:creationId xmlns:a16="http://schemas.microsoft.com/office/drawing/2014/main" id="{F1746932-6DA2-5BD6-32F3-70689042D222}"/>
              </a:ext>
            </a:extLst>
          </p:cNvPr>
          <p:cNvSpPr>
            <a:spLocks noGrp="1"/>
          </p:cNvSpPr>
          <p:nvPr>
            <p:ph type="pic" sz="quarter" idx="18" hasCustomPrompt="1"/>
          </p:nvPr>
        </p:nvSpPr>
        <p:spPr>
          <a:xfrm>
            <a:off x="6201155" y="1310751"/>
            <a:ext cx="5654292" cy="2506720"/>
          </a:xfrm>
          <a:prstGeom prst="rect">
            <a:avLst/>
          </a:prstGeom>
          <a:solidFill>
            <a:schemeClr val="bg1">
              <a:lumMod val="85000"/>
            </a:schemeClr>
          </a:solidFill>
          <a:ln>
            <a:noFill/>
          </a:ln>
        </p:spPr>
        <p:txBody>
          <a:bodyPr anchor="ctr"/>
          <a:lstStyle>
            <a:lvl1pPr algn="ctr">
              <a:defRPr>
                <a:solidFill>
                  <a:srgbClr val="003861"/>
                </a:solidFill>
                <a:latin typeface="+mj-lt"/>
              </a:defRPr>
            </a:lvl1pPr>
          </a:lstStyle>
          <a:p>
            <a:r>
              <a:rPr lang="de-DE" dirty="0"/>
              <a:t>Foto hinzufügen</a:t>
            </a:r>
          </a:p>
        </p:txBody>
      </p:sp>
      <p:sp>
        <p:nvSpPr>
          <p:cNvPr id="4" name="Rechteck 3">
            <a:extLst>
              <a:ext uri="{FF2B5EF4-FFF2-40B4-BE49-F238E27FC236}">
                <a16:creationId xmlns:a16="http://schemas.microsoft.com/office/drawing/2014/main" id="{818D464C-511A-0F32-5DAF-566028415F86}"/>
              </a:ext>
            </a:extLst>
          </p:cNvPr>
          <p:cNvSpPr>
            <a:spLocks/>
          </p:cNvSpPr>
          <p:nvPr userDrawn="1"/>
        </p:nvSpPr>
        <p:spPr>
          <a:xfrm>
            <a:off x="6201158" y="3817471"/>
            <a:ext cx="5654292" cy="2707153"/>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A9422A71-F088-21E0-493C-6F4394AADEC3}"/>
              </a:ext>
            </a:extLst>
          </p:cNvPr>
          <p:cNvSpPr>
            <a:spLocks/>
          </p:cNvSpPr>
          <p:nvPr userDrawn="1"/>
        </p:nvSpPr>
        <p:spPr>
          <a:xfrm>
            <a:off x="343961" y="3817471"/>
            <a:ext cx="5654292" cy="2707153"/>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Textfeld 10">
            <a:extLst>
              <a:ext uri="{FF2B5EF4-FFF2-40B4-BE49-F238E27FC236}">
                <a16:creationId xmlns:a16="http://schemas.microsoft.com/office/drawing/2014/main" id="{487F2879-7528-9BEE-6620-EA056677CC51}"/>
              </a:ext>
            </a:extLst>
          </p:cNvPr>
          <p:cNvSpPr txBox="1">
            <a:spLocks/>
          </p:cNvSpPr>
          <p:nvPr userDrawn="1"/>
        </p:nvSpPr>
        <p:spPr>
          <a:xfrm>
            <a:off x="536771" y="3820283"/>
            <a:ext cx="2194560"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12" name="Textfeld 11">
            <a:extLst>
              <a:ext uri="{FF2B5EF4-FFF2-40B4-BE49-F238E27FC236}">
                <a16:creationId xmlns:a16="http://schemas.microsoft.com/office/drawing/2014/main" id="{0B89BB62-0C47-FF75-AD90-C4CBD1A7C503}"/>
              </a:ext>
            </a:extLst>
          </p:cNvPr>
          <p:cNvSpPr txBox="1">
            <a:spLocks/>
          </p:cNvSpPr>
          <p:nvPr userDrawn="1"/>
        </p:nvSpPr>
        <p:spPr>
          <a:xfrm>
            <a:off x="536771" y="4997065"/>
            <a:ext cx="985025" cy="313932"/>
          </a:xfrm>
          <a:prstGeom prst="rect">
            <a:avLst/>
          </a:prstGeom>
          <a:noFill/>
        </p:spPr>
        <p:txBody>
          <a:bodyPr wrap="square" rtlCol="0">
            <a:spAutoFit/>
          </a:bodyPr>
          <a:lstStyle/>
          <a:p>
            <a:r>
              <a:rPr lang="de-DE" sz="1440" b="1" dirty="0">
                <a:solidFill>
                  <a:srgbClr val="F2F2F2"/>
                </a:solidFill>
                <a:latin typeface="+mn-lt"/>
              </a:rPr>
              <a:t>Sprachen</a:t>
            </a:r>
          </a:p>
        </p:txBody>
      </p:sp>
      <p:sp>
        <p:nvSpPr>
          <p:cNvPr id="13" name="Textfeld 12">
            <a:extLst>
              <a:ext uri="{FF2B5EF4-FFF2-40B4-BE49-F238E27FC236}">
                <a16:creationId xmlns:a16="http://schemas.microsoft.com/office/drawing/2014/main" id="{072EFA55-282E-2C05-50AF-6C9B59AA0966}"/>
              </a:ext>
            </a:extLst>
          </p:cNvPr>
          <p:cNvSpPr txBox="1">
            <a:spLocks/>
          </p:cNvSpPr>
          <p:nvPr userDrawn="1"/>
        </p:nvSpPr>
        <p:spPr>
          <a:xfrm>
            <a:off x="536771" y="5704066"/>
            <a:ext cx="985025" cy="313932"/>
          </a:xfrm>
          <a:prstGeom prst="rect">
            <a:avLst/>
          </a:prstGeom>
          <a:noFill/>
        </p:spPr>
        <p:txBody>
          <a:bodyPr wrap="square" rtlCol="0">
            <a:spAutoFit/>
          </a:bodyPr>
          <a:lstStyle/>
          <a:p>
            <a:r>
              <a:rPr lang="de-DE" sz="1440" b="1" dirty="0">
                <a:solidFill>
                  <a:srgbClr val="F2F2F2"/>
                </a:solidFill>
                <a:latin typeface="+mn-lt"/>
              </a:rPr>
              <a:t>Kontakt</a:t>
            </a:r>
          </a:p>
        </p:txBody>
      </p:sp>
      <p:sp>
        <p:nvSpPr>
          <p:cNvPr id="18" name="Textplatzhalter 25">
            <a:extLst>
              <a:ext uri="{FF2B5EF4-FFF2-40B4-BE49-F238E27FC236}">
                <a16:creationId xmlns:a16="http://schemas.microsoft.com/office/drawing/2014/main" id="{8F740BD5-607D-E117-DD83-06C8AF6B6DDC}"/>
              </a:ext>
            </a:extLst>
          </p:cNvPr>
          <p:cNvSpPr>
            <a:spLocks noGrp="1"/>
          </p:cNvSpPr>
          <p:nvPr>
            <p:ph type="body" sz="quarter" idx="15" hasCustomPrompt="1"/>
          </p:nvPr>
        </p:nvSpPr>
        <p:spPr>
          <a:xfrm>
            <a:off x="635778" y="5331824"/>
            <a:ext cx="4395860" cy="216442"/>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baseline="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Sprache 1 I Sprache 2 I …</a:t>
            </a:r>
          </a:p>
        </p:txBody>
      </p:sp>
      <p:sp>
        <p:nvSpPr>
          <p:cNvPr id="21" name="Textplatzhalter 25">
            <a:extLst>
              <a:ext uri="{FF2B5EF4-FFF2-40B4-BE49-F238E27FC236}">
                <a16:creationId xmlns:a16="http://schemas.microsoft.com/office/drawing/2014/main" id="{5DF0911D-FA12-42E7-0259-DB5444054A64}"/>
              </a:ext>
            </a:extLst>
          </p:cNvPr>
          <p:cNvSpPr>
            <a:spLocks noGrp="1"/>
          </p:cNvSpPr>
          <p:nvPr>
            <p:ph type="body" sz="quarter" idx="16" hasCustomPrompt="1"/>
          </p:nvPr>
        </p:nvSpPr>
        <p:spPr>
          <a:xfrm>
            <a:off x="635778" y="6038825"/>
            <a:ext cx="4435057" cy="362689"/>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baseline="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+49 (0) XXX XXXX – X </a:t>
            </a:r>
          </a:p>
          <a:p>
            <a:pPr lvl="0"/>
            <a:r>
              <a:rPr lang="de-DE" dirty="0"/>
              <a:t>XXX@hoffmann-liebs.de</a:t>
            </a:r>
          </a:p>
        </p:txBody>
      </p:sp>
      <p:sp>
        <p:nvSpPr>
          <p:cNvPr id="26" name="Textplatzhalter 25">
            <a:extLst>
              <a:ext uri="{FF2B5EF4-FFF2-40B4-BE49-F238E27FC236}">
                <a16:creationId xmlns:a16="http://schemas.microsoft.com/office/drawing/2014/main" id="{3AA226D9-E857-0096-8CEF-85254CC9CAB1}"/>
              </a:ext>
            </a:extLst>
          </p:cNvPr>
          <p:cNvSpPr>
            <a:spLocks noGrp="1"/>
          </p:cNvSpPr>
          <p:nvPr>
            <p:ph type="body" sz="quarter" idx="17" hasCustomPrompt="1"/>
          </p:nvPr>
        </p:nvSpPr>
        <p:spPr>
          <a:xfrm>
            <a:off x="635778" y="4214198"/>
            <a:ext cx="4395860" cy="797116"/>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3" name="Textfeld 5">
            <a:extLst>
              <a:ext uri="{FF2B5EF4-FFF2-40B4-BE49-F238E27FC236}">
                <a16:creationId xmlns:a16="http://schemas.microsoft.com/office/drawing/2014/main" id="{11078B03-E2BB-DC85-08EF-F97E0D9174A6}"/>
              </a:ext>
            </a:extLst>
          </p:cNvPr>
          <p:cNvSpPr txBox="1">
            <a:spLocks/>
          </p:cNvSpPr>
          <p:nvPr userDrawn="1"/>
        </p:nvSpPr>
        <p:spPr>
          <a:xfrm>
            <a:off x="8395827" y="6568559"/>
            <a:ext cx="3531911" cy="235898"/>
          </a:xfrm>
          <a:prstGeom prst="rect">
            <a:avLst/>
          </a:prstGeom>
          <a:noFill/>
        </p:spPr>
        <p:txBody>
          <a:bodyPr wrap="square" rtlCol="0">
            <a:spAutoFit/>
          </a:bodyPr>
          <a:lstStyle/>
          <a:p>
            <a:pPr algn="r"/>
            <a:r>
              <a:rPr lang="de-DE" sz="933" b="0" i="0" dirty="0">
                <a:solidFill>
                  <a:schemeClr val="accent1"/>
                </a:solidFill>
                <a:latin typeface="Encode Sans Semi Condensed Ligh" pitchFamily="2" charset="77"/>
              </a:rPr>
              <a:t>Hoffmann Liebs | </a:t>
            </a:r>
            <a:fld id="{A456499E-323E-434F-A0D4-1986ECBA838F}" type="slidenum">
              <a:rPr lang="de-DE" sz="933" b="0" i="0" smtClean="0">
                <a:solidFill>
                  <a:schemeClr val="accent1"/>
                </a:solidFill>
                <a:latin typeface="Encode Sans Semi Condensed Ligh" pitchFamily="2" charset="77"/>
              </a:rPr>
              <a:pPr algn="r"/>
              <a:t>‹Nr.›</a:t>
            </a:fld>
            <a:endParaRPr lang="de-DE" sz="933" b="0" i="0" dirty="0">
              <a:solidFill>
                <a:schemeClr val="accent1"/>
              </a:solidFill>
              <a:latin typeface="Encode Sans Semi Condensed Ligh" pitchFamily="2" charset="77"/>
            </a:endParaRPr>
          </a:p>
        </p:txBody>
      </p:sp>
      <p:sp>
        <p:nvSpPr>
          <p:cNvPr id="6" name="Titel 1">
            <a:extLst>
              <a:ext uri="{FF2B5EF4-FFF2-40B4-BE49-F238E27FC236}">
                <a16:creationId xmlns:a16="http://schemas.microsoft.com/office/drawing/2014/main" id="{EA83C68B-E735-1654-8140-85C51A7740EA}"/>
              </a:ext>
            </a:extLst>
          </p:cNvPr>
          <p:cNvSpPr>
            <a:spLocks noGrp="1"/>
          </p:cNvSpPr>
          <p:nvPr>
            <p:ph type="title" hasCustomPrompt="1"/>
          </p:nvPr>
        </p:nvSpPr>
        <p:spPr>
          <a:xfrm>
            <a:off x="341736" y="722877"/>
            <a:ext cx="11515302" cy="443198"/>
          </a:xfrm>
          <a:prstGeom prst="rect">
            <a:avLst/>
          </a:prstGeom>
        </p:spPr>
        <p:txBody>
          <a:bodyPr vert="horz" lIns="0" tIns="0" rIns="0" bIns="0">
            <a:spAutoFit/>
          </a:bodyPr>
          <a:lstStyle>
            <a:lvl1pPr>
              <a:defRPr sz="3200">
                <a:solidFill>
                  <a:srgbClr val="E0002B"/>
                </a:solidFill>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de-DE" dirty="0"/>
              <a:t>Projektteam</a:t>
            </a:r>
          </a:p>
        </p:txBody>
      </p:sp>
      <p:sp>
        <p:nvSpPr>
          <p:cNvPr id="7" name="Textfeld 10">
            <a:extLst>
              <a:ext uri="{FF2B5EF4-FFF2-40B4-BE49-F238E27FC236}">
                <a16:creationId xmlns:a16="http://schemas.microsoft.com/office/drawing/2014/main" id="{C8C1D759-3FCE-6C90-F221-B7195B21C860}"/>
              </a:ext>
            </a:extLst>
          </p:cNvPr>
          <p:cNvSpPr txBox="1">
            <a:spLocks/>
          </p:cNvSpPr>
          <p:nvPr userDrawn="1"/>
        </p:nvSpPr>
        <p:spPr>
          <a:xfrm>
            <a:off x="6375239" y="3820283"/>
            <a:ext cx="2194560"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9" name="Textfeld 11">
            <a:extLst>
              <a:ext uri="{FF2B5EF4-FFF2-40B4-BE49-F238E27FC236}">
                <a16:creationId xmlns:a16="http://schemas.microsoft.com/office/drawing/2014/main" id="{860EE1C0-310B-B3DA-339B-C6F73818AEB9}"/>
              </a:ext>
            </a:extLst>
          </p:cNvPr>
          <p:cNvSpPr txBox="1">
            <a:spLocks/>
          </p:cNvSpPr>
          <p:nvPr userDrawn="1"/>
        </p:nvSpPr>
        <p:spPr>
          <a:xfrm>
            <a:off x="6375239" y="4997065"/>
            <a:ext cx="985025" cy="313932"/>
          </a:xfrm>
          <a:prstGeom prst="rect">
            <a:avLst/>
          </a:prstGeom>
          <a:noFill/>
        </p:spPr>
        <p:txBody>
          <a:bodyPr wrap="square" rtlCol="0">
            <a:spAutoFit/>
          </a:bodyPr>
          <a:lstStyle/>
          <a:p>
            <a:r>
              <a:rPr lang="de-DE" sz="1440" b="1" dirty="0">
                <a:solidFill>
                  <a:srgbClr val="F2F2F2"/>
                </a:solidFill>
                <a:latin typeface="+mn-lt"/>
              </a:rPr>
              <a:t>Sprachen</a:t>
            </a:r>
          </a:p>
        </p:txBody>
      </p:sp>
      <p:sp>
        <p:nvSpPr>
          <p:cNvPr id="14" name="Textfeld 12">
            <a:extLst>
              <a:ext uri="{FF2B5EF4-FFF2-40B4-BE49-F238E27FC236}">
                <a16:creationId xmlns:a16="http://schemas.microsoft.com/office/drawing/2014/main" id="{780D897C-701F-5640-B444-7C14544F320A}"/>
              </a:ext>
            </a:extLst>
          </p:cNvPr>
          <p:cNvSpPr txBox="1">
            <a:spLocks/>
          </p:cNvSpPr>
          <p:nvPr userDrawn="1"/>
        </p:nvSpPr>
        <p:spPr>
          <a:xfrm>
            <a:off x="6375239" y="5704066"/>
            <a:ext cx="985025" cy="313932"/>
          </a:xfrm>
          <a:prstGeom prst="rect">
            <a:avLst/>
          </a:prstGeom>
          <a:noFill/>
        </p:spPr>
        <p:txBody>
          <a:bodyPr wrap="square" rtlCol="0">
            <a:spAutoFit/>
          </a:bodyPr>
          <a:lstStyle/>
          <a:p>
            <a:r>
              <a:rPr lang="de-DE" sz="1440" b="1" dirty="0">
                <a:solidFill>
                  <a:srgbClr val="F2F2F2"/>
                </a:solidFill>
                <a:latin typeface="+mn-lt"/>
              </a:rPr>
              <a:t>Kontakt</a:t>
            </a:r>
          </a:p>
        </p:txBody>
      </p:sp>
      <p:sp>
        <p:nvSpPr>
          <p:cNvPr id="15" name="Textplatzhalter 25">
            <a:extLst>
              <a:ext uri="{FF2B5EF4-FFF2-40B4-BE49-F238E27FC236}">
                <a16:creationId xmlns:a16="http://schemas.microsoft.com/office/drawing/2014/main" id="{AC06338B-2F63-70DB-14D7-0FABDB893969}"/>
              </a:ext>
            </a:extLst>
          </p:cNvPr>
          <p:cNvSpPr>
            <a:spLocks noGrp="1"/>
          </p:cNvSpPr>
          <p:nvPr>
            <p:ph type="body" sz="quarter" idx="19" hasCustomPrompt="1"/>
          </p:nvPr>
        </p:nvSpPr>
        <p:spPr>
          <a:xfrm>
            <a:off x="6474246" y="5331824"/>
            <a:ext cx="4395860" cy="216442"/>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baseline="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Sprache 1 I Sprache 2 I …</a:t>
            </a:r>
          </a:p>
        </p:txBody>
      </p:sp>
      <p:sp>
        <p:nvSpPr>
          <p:cNvPr id="16" name="Textplatzhalter 25">
            <a:extLst>
              <a:ext uri="{FF2B5EF4-FFF2-40B4-BE49-F238E27FC236}">
                <a16:creationId xmlns:a16="http://schemas.microsoft.com/office/drawing/2014/main" id="{6428E54E-E0CA-5216-F27A-FFFE628B5398}"/>
              </a:ext>
            </a:extLst>
          </p:cNvPr>
          <p:cNvSpPr>
            <a:spLocks noGrp="1"/>
          </p:cNvSpPr>
          <p:nvPr>
            <p:ph type="body" sz="quarter" idx="20" hasCustomPrompt="1"/>
          </p:nvPr>
        </p:nvSpPr>
        <p:spPr>
          <a:xfrm>
            <a:off x="6474246" y="6038825"/>
            <a:ext cx="4435057" cy="362689"/>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baseline="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+49 (0) XXX XXXX – X </a:t>
            </a:r>
          </a:p>
          <a:p>
            <a:pPr lvl="0"/>
            <a:r>
              <a:rPr lang="de-DE" dirty="0"/>
              <a:t>XXX@hoffmann-liebs.de</a:t>
            </a:r>
          </a:p>
        </p:txBody>
      </p:sp>
      <p:sp>
        <p:nvSpPr>
          <p:cNvPr id="19" name="Textplatzhalter 25">
            <a:extLst>
              <a:ext uri="{FF2B5EF4-FFF2-40B4-BE49-F238E27FC236}">
                <a16:creationId xmlns:a16="http://schemas.microsoft.com/office/drawing/2014/main" id="{2DA92B33-3A8F-98FE-2E76-AF67CA697B6A}"/>
              </a:ext>
            </a:extLst>
          </p:cNvPr>
          <p:cNvSpPr>
            <a:spLocks noGrp="1"/>
          </p:cNvSpPr>
          <p:nvPr>
            <p:ph type="body" sz="quarter" idx="21" hasCustomPrompt="1"/>
          </p:nvPr>
        </p:nvSpPr>
        <p:spPr>
          <a:xfrm>
            <a:off x="6474246" y="4214198"/>
            <a:ext cx="4395860" cy="797116"/>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10" name="Textplatzhalter 25">
            <a:extLst>
              <a:ext uri="{FF2B5EF4-FFF2-40B4-BE49-F238E27FC236}">
                <a16:creationId xmlns:a16="http://schemas.microsoft.com/office/drawing/2014/main" id="{1D7A8523-4FE3-D1FE-4E62-48EB63D2C3FF}"/>
              </a:ext>
            </a:extLst>
          </p:cNvPr>
          <p:cNvSpPr>
            <a:spLocks noGrp="1"/>
          </p:cNvSpPr>
          <p:nvPr>
            <p:ph type="body" sz="quarter" idx="36" hasCustomPrompt="1"/>
          </p:nvPr>
        </p:nvSpPr>
        <p:spPr>
          <a:xfrm>
            <a:off x="438262" y="1437332"/>
            <a:ext cx="3442622" cy="276999"/>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8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
        <p:nvSpPr>
          <p:cNvPr id="20" name="Textplatzhalter 25">
            <a:extLst>
              <a:ext uri="{FF2B5EF4-FFF2-40B4-BE49-F238E27FC236}">
                <a16:creationId xmlns:a16="http://schemas.microsoft.com/office/drawing/2014/main" id="{51178653-BF26-D31F-7A78-ABFC54AB14D4}"/>
              </a:ext>
            </a:extLst>
          </p:cNvPr>
          <p:cNvSpPr>
            <a:spLocks noGrp="1"/>
          </p:cNvSpPr>
          <p:nvPr>
            <p:ph type="body" sz="quarter" idx="37" hasCustomPrompt="1"/>
          </p:nvPr>
        </p:nvSpPr>
        <p:spPr>
          <a:xfrm>
            <a:off x="6302118" y="1437332"/>
            <a:ext cx="3442622" cy="276999"/>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8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Tree>
    <p:extLst>
      <p:ext uri="{BB962C8B-B14F-4D97-AF65-F5344CB8AC3E}">
        <p14:creationId xmlns:p14="http://schemas.microsoft.com/office/powerpoint/2010/main" val="1903183005"/>
      </p:ext>
    </p:extLst>
  </p:cSld>
  <p:clrMapOvr>
    <a:masterClrMapping/>
  </p:clrMapOvr>
  <p:transition spd="slow">
    <p:push dir="u"/>
  </p:transition>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Vorstellungsfolie II">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49AB536C-97AE-303E-05DF-FD1463E9FA1B}"/>
              </a:ext>
            </a:extLst>
          </p:cNvPr>
          <p:cNvGraphicFramePr>
            <a:graphicFrameLocks noChangeAspect="1"/>
          </p:cNvGraphicFramePr>
          <p:nvPr userDrawn="1">
            <p:custDataLst>
              <p:tags r:id="rId1"/>
            </p:custDataLst>
            <p:extLst>
              <p:ext uri="{D42A27DB-BD31-4B8C-83A1-F6EECF244321}">
                <p14:modId xmlns:p14="http://schemas.microsoft.com/office/powerpoint/2010/main" val="196775221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2" name="think-cell data - do not delete" hidden="1">
                        <a:extLst>
                          <a:ext uri="{FF2B5EF4-FFF2-40B4-BE49-F238E27FC236}">
                            <a16:creationId xmlns:a16="http://schemas.microsoft.com/office/drawing/2014/main" id="{49AB536C-97AE-303E-05DF-FD1463E9FA1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extfeld 5">
            <a:extLst>
              <a:ext uri="{FF2B5EF4-FFF2-40B4-BE49-F238E27FC236}">
                <a16:creationId xmlns:a16="http://schemas.microsoft.com/office/drawing/2014/main" id="{11078B03-E2BB-DC85-08EF-F97E0D9174A6}"/>
              </a:ext>
            </a:extLst>
          </p:cNvPr>
          <p:cNvSpPr txBox="1">
            <a:spLocks/>
          </p:cNvSpPr>
          <p:nvPr userDrawn="1"/>
        </p:nvSpPr>
        <p:spPr>
          <a:xfrm>
            <a:off x="8395827" y="6568559"/>
            <a:ext cx="3531911" cy="235898"/>
          </a:xfrm>
          <a:prstGeom prst="rect">
            <a:avLst/>
          </a:prstGeom>
          <a:noFill/>
        </p:spPr>
        <p:txBody>
          <a:bodyPr wrap="square" rtlCol="0">
            <a:spAutoFit/>
          </a:bodyPr>
          <a:lstStyle/>
          <a:p>
            <a:pPr algn="r"/>
            <a:r>
              <a:rPr lang="de-DE" sz="933" b="0" i="0" dirty="0">
                <a:solidFill>
                  <a:schemeClr val="accent1"/>
                </a:solidFill>
                <a:latin typeface="Encode Sans Semi Condensed Ligh" pitchFamily="2" charset="77"/>
              </a:rPr>
              <a:t>Hoffmann Liebs | </a:t>
            </a:r>
            <a:fld id="{A456499E-323E-434F-A0D4-1986ECBA838F}" type="slidenum">
              <a:rPr lang="de-DE" sz="933" b="0" i="0" smtClean="0">
                <a:solidFill>
                  <a:schemeClr val="accent1"/>
                </a:solidFill>
                <a:latin typeface="Encode Sans Semi Condensed Ligh" pitchFamily="2" charset="77"/>
              </a:rPr>
              <a:pPr algn="r"/>
              <a:t>‹Nr.›</a:t>
            </a:fld>
            <a:endParaRPr lang="de-DE" sz="933" b="0" i="0" dirty="0">
              <a:solidFill>
                <a:schemeClr val="accent1"/>
              </a:solidFill>
              <a:latin typeface="Encode Sans Semi Condensed Ligh" pitchFamily="2" charset="77"/>
            </a:endParaRPr>
          </a:p>
        </p:txBody>
      </p:sp>
      <p:sp>
        <p:nvSpPr>
          <p:cNvPr id="8" name="Bildplatzhalter 7">
            <a:extLst>
              <a:ext uri="{FF2B5EF4-FFF2-40B4-BE49-F238E27FC236}">
                <a16:creationId xmlns:a16="http://schemas.microsoft.com/office/drawing/2014/main" id="{F0E7AC62-B002-8C5F-12C3-BFF008E054CC}"/>
              </a:ext>
            </a:extLst>
          </p:cNvPr>
          <p:cNvSpPr>
            <a:spLocks noGrp="1"/>
          </p:cNvSpPr>
          <p:nvPr>
            <p:ph type="pic" sz="quarter" idx="13" hasCustomPrompt="1"/>
          </p:nvPr>
        </p:nvSpPr>
        <p:spPr>
          <a:xfrm>
            <a:off x="343959" y="1316480"/>
            <a:ext cx="3748206" cy="2725932"/>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29" name="Rechteck 28">
            <a:extLst>
              <a:ext uri="{FF2B5EF4-FFF2-40B4-BE49-F238E27FC236}">
                <a16:creationId xmlns:a16="http://schemas.microsoft.com/office/drawing/2014/main" id="{A9422A71-F088-21E0-493C-6F4394AADEC3}"/>
              </a:ext>
            </a:extLst>
          </p:cNvPr>
          <p:cNvSpPr>
            <a:spLocks/>
          </p:cNvSpPr>
          <p:nvPr userDrawn="1"/>
        </p:nvSpPr>
        <p:spPr>
          <a:xfrm>
            <a:off x="343961" y="4050212"/>
            <a:ext cx="3748206" cy="247441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atin typeface="+mn-lt"/>
            </a:endParaRPr>
          </a:p>
        </p:txBody>
      </p:sp>
      <p:sp>
        <p:nvSpPr>
          <p:cNvPr id="23" name="Textfeld 10">
            <a:extLst>
              <a:ext uri="{FF2B5EF4-FFF2-40B4-BE49-F238E27FC236}">
                <a16:creationId xmlns:a16="http://schemas.microsoft.com/office/drawing/2014/main" id="{673A9C3E-F5C8-60B1-FA60-009F89BED06F}"/>
              </a:ext>
            </a:extLst>
          </p:cNvPr>
          <p:cNvSpPr txBox="1">
            <a:spLocks/>
          </p:cNvSpPr>
          <p:nvPr userDrawn="1"/>
        </p:nvSpPr>
        <p:spPr>
          <a:xfrm>
            <a:off x="438263" y="4101552"/>
            <a:ext cx="2469995" cy="221599"/>
          </a:xfrm>
          <a:prstGeom prst="rect">
            <a:avLst/>
          </a:prstGeom>
          <a:noFill/>
        </p:spPr>
        <p:txBody>
          <a:bodyPr wrap="square" lIns="0" tIns="0" rIns="0" bIns="0" rtlCol="0">
            <a:spAutoFit/>
          </a:bodyPr>
          <a:lstStyle/>
          <a:p>
            <a:r>
              <a:rPr lang="de-DE" sz="1440" b="1" dirty="0">
                <a:solidFill>
                  <a:srgbClr val="F2F2F2"/>
                </a:solidFill>
                <a:latin typeface="+mn-lt"/>
              </a:rPr>
              <a:t>Beratungsschwerpunkte</a:t>
            </a:r>
          </a:p>
        </p:txBody>
      </p:sp>
      <p:sp>
        <p:nvSpPr>
          <p:cNvPr id="25" name="Textfeld 11">
            <a:extLst>
              <a:ext uri="{FF2B5EF4-FFF2-40B4-BE49-F238E27FC236}">
                <a16:creationId xmlns:a16="http://schemas.microsoft.com/office/drawing/2014/main" id="{7478632B-AA9F-8A96-526D-272B797F0999}"/>
              </a:ext>
            </a:extLst>
          </p:cNvPr>
          <p:cNvSpPr txBox="1">
            <a:spLocks/>
          </p:cNvSpPr>
          <p:nvPr userDrawn="1"/>
        </p:nvSpPr>
        <p:spPr>
          <a:xfrm>
            <a:off x="438263" y="5085170"/>
            <a:ext cx="926249" cy="221599"/>
          </a:xfrm>
          <a:prstGeom prst="rect">
            <a:avLst/>
          </a:prstGeom>
          <a:noFill/>
        </p:spPr>
        <p:txBody>
          <a:bodyPr wrap="square" lIns="0" tIns="0" rIns="0" bIns="0" rtlCol="0">
            <a:spAutoFit/>
          </a:bodyPr>
          <a:lstStyle/>
          <a:p>
            <a:r>
              <a:rPr lang="de-DE" sz="1440" b="1" dirty="0">
                <a:solidFill>
                  <a:srgbClr val="F2F2F2"/>
                </a:solidFill>
                <a:latin typeface="+mn-lt"/>
              </a:rPr>
              <a:t>Sprachen</a:t>
            </a:r>
          </a:p>
        </p:txBody>
      </p:sp>
      <p:sp>
        <p:nvSpPr>
          <p:cNvPr id="27" name="Textfeld 12">
            <a:extLst>
              <a:ext uri="{FF2B5EF4-FFF2-40B4-BE49-F238E27FC236}">
                <a16:creationId xmlns:a16="http://schemas.microsoft.com/office/drawing/2014/main" id="{729CAD2C-354A-B848-3271-D9E5FD651085}"/>
              </a:ext>
            </a:extLst>
          </p:cNvPr>
          <p:cNvSpPr txBox="1">
            <a:spLocks/>
          </p:cNvSpPr>
          <p:nvPr userDrawn="1"/>
        </p:nvSpPr>
        <p:spPr>
          <a:xfrm>
            <a:off x="438263" y="5792171"/>
            <a:ext cx="804488" cy="221599"/>
          </a:xfrm>
          <a:prstGeom prst="rect">
            <a:avLst/>
          </a:prstGeom>
          <a:noFill/>
        </p:spPr>
        <p:txBody>
          <a:bodyPr wrap="square" lIns="0" tIns="0" rIns="0" bIns="0" rtlCol="0">
            <a:spAutoFit/>
          </a:bodyPr>
          <a:lstStyle/>
          <a:p>
            <a:r>
              <a:rPr lang="de-DE" sz="1440" b="1" dirty="0">
                <a:solidFill>
                  <a:srgbClr val="F2F2F2"/>
                </a:solidFill>
                <a:latin typeface="+mn-lt"/>
              </a:rPr>
              <a:t>Kontakt</a:t>
            </a:r>
          </a:p>
        </p:txBody>
      </p:sp>
      <p:sp>
        <p:nvSpPr>
          <p:cNvPr id="28" name="Textplatzhalter 25">
            <a:extLst>
              <a:ext uri="{FF2B5EF4-FFF2-40B4-BE49-F238E27FC236}">
                <a16:creationId xmlns:a16="http://schemas.microsoft.com/office/drawing/2014/main" id="{A1D18C68-68E2-BB0D-6B6F-4CAD184BEDDE}"/>
              </a:ext>
            </a:extLst>
          </p:cNvPr>
          <p:cNvSpPr>
            <a:spLocks noGrp="1"/>
          </p:cNvSpPr>
          <p:nvPr>
            <p:ph type="body" sz="quarter" idx="15" hasCustomPrompt="1"/>
          </p:nvPr>
        </p:nvSpPr>
        <p:spPr>
          <a:xfrm>
            <a:off x="438262" y="5419929"/>
            <a:ext cx="3590450" cy="169277"/>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100" baseline="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Sprache 1 I Sprache 2 I …</a:t>
            </a:r>
          </a:p>
        </p:txBody>
      </p:sp>
      <p:sp>
        <p:nvSpPr>
          <p:cNvPr id="30" name="Textplatzhalter 25">
            <a:extLst>
              <a:ext uri="{FF2B5EF4-FFF2-40B4-BE49-F238E27FC236}">
                <a16:creationId xmlns:a16="http://schemas.microsoft.com/office/drawing/2014/main" id="{045CEFEE-564F-5E57-1A5C-79F88FC01AB8}"/>
              </a:ext>
            </a:extLst>
          </p:cNvPr>
          <p:cNvSpPr>
            <a:spLocks noGrp="1"/>
          </p:cNvSpPr>
          <p:nvPr>
            <p:ph type="body" sz="quarter" idx="16" hasCustomPrompt="1"/>
          </p:nvPr>
        </p:nvSpPr>
        <p:spPr>
          <a:xfrm>
            <a:off x="438263" y="6126930"/>
            <a:ext cx="3569766" cy="338554"/>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100" baseline="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+49 (0) XXX XXXX – X </a:t>
            </a:r>
          </a:p>
          <a:p>
            <a:pPr lvl="0"/>
            <a:r>
              <a:rPr lang="de-DE" dirty="0"/>
              <a:t>XXX@hoffmann-liebs.de</a:t>
            </a:r>
          </a:p>
        </p:txBody>
      </p:sp>
      <p:sp>
        <p:nvSpPr>
          <p:cNvPr id="31" name="Textplatzhalter 25">
            <a:extLst>
              <a:ext uri="{FF2B5EF4-FFF2-40B4-BE49-F238E27FC236}">
                <a16:creationId xmlns:a16="http://schemas.microsoft.com/office/drawing/2014/main" id="{6649C3CA-64B4-D81D-A1DC-FBF73CBAA111}"/>
              </a:ext>
            </a:extLst>
          </p:cNvPr>
          <p:cNvSpPr>
            <a:spLocks noGrp="1"/>
          </p:cNvSpPr>
          <p:nvPr>
            <p:ph type="body" sz="quarter" idx="17" hasCustomPrompt="1"/>
          </p:nvPr>
        </p:nvSpPr>
        <p:spPr>
          <a:xfrm>
            <a:off x="438262" y="4435683"/>
            <a:ext cx="3590450" cy="169277"/>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35" name="Bildplatzhalter 7">
            <a:extLst>
              <a:ext uri="{FF2B5EF4-FFF2-40B4-BE49-F238E27FC236}">
                <a16:creationId xmlns:a16="http://schemas.microsoft.com/office/drawing/2014/main" id="{F64BEB71-F24E-4A63-3065-2010F0F2132E}"/>
              </a:ext>
            </a:extLst>
          </p:cNvPr>
          <p:cNvSpPr>
            <a:spLocks noGrp="1"/>
          </p:cNvSpPr>
          <p:nvPr userDrawn="1">
            <p:ph type="pic" sz="quarter" idx="13" hasCustomPrompt="1"/>
          </p:nvPr>
        </p:nvSpPr>
        <p:spPr>
          <a:xfrm>
            <a:off x="4226395" y="1316480"/>
            <a:ext cx="3748206" cy="2725932"/>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38" name="Rechteck 28">
            <a:extLst>
              <a:ext uri="{FF2B5EF4-FFF2-40B4-BE49-F238E27FC236}">
                <a16:creationId xmlns:a16="http://schemas.microsoft.com/office/drawing/2014/main" id="{C83E0CBE-623F-3784-9F50-736F8D58F4F1}"/>
              </a:ext>
            </a:extLst>
          </p:cNvPr>
          <p:cNvSpPr>
            <a:spLocks/>
          </p:cNvSpPr>
          <p:nvPr userDrawn="1"/>
        </p:nvSpPr>
        <p:spPr>
          <a:xfrm>
            <a:off x="4226397" y="4050212"/>
            <a:ext cx="3748206" cy="247441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atin typeface="+mn-lt"/>
            </a:endParaRPr>
          </a:p>
        </p:txBody>
      </p:sp>
      <p:sp>
        <p:nvSpPr>
          <p:cNvPr id="39" name="Textfeld 10">
            <a:extLst>
              <a:ext uri="{FF2B5EF4-FFF2-40B4-BE49-F238E27FC236}">
                <a16:creationId xmlns:a16="http://schemas.microsoft.com/office/drawing/2014/main" id="{58F89EAB-B492-AE71-7E74-ACCE6E7F6A17}"/>
              </a:ext>
            </a:extLst>
          </p:cNvPr>
          <p:cNvSpPr txBox="1">
            <a:spLocks/>
          </p:cNvSpPr>
          <p:nvPr userDrawn="1"/>
        </p:nvSpPr>
        <p:spPr>
          <a:xfrm>
            <a:off x="4320699" y="4101552"/>
            <a:ext cx="2469995" cy="221599"/>
          </a:xfrm>
          <a:prstGeom prst="rect">
            <a:avLst/>
          </a:prstGeom>
          <a:noFill/>
        </p:spPr>
        <p:txBody>
          <a:bodyPr wrap="square" lIns="0" tIns="0" rIns="0" bIns="0" rtlCol="0">
            <a:spAutoFit/>
          </a:bodyPr>
          <a:lstStyle/>
          <a:p>
            <a:r>
              <a:rPr lang="de-DE" sz="1440" b="1" dirty="0">
                <a:solidFill>
                  <a:srgbClr val="F2F2F2"/>
                </a:solidFill>
                <a:latin typeface="+mn-lt"/>
              </a:rPr>
              <a:t>Beratungsschwerpunkte</a:t>
            </a:r>
          </a:p>
        </p:txBody>
      </p:sp>
      <p:sp>
        <p:nvSpPr>
          <p:cNvPr id="40" name="Textfeld 11">
            <a:extLst>
              <a:ext uri="{FF2B5EF4-FFF2-40B4-BE49-F238E27FC236}">
                <a16:creationId xmlns:a16="http://schemas.microsoft.com/office/drawing/2014/main" id="{375A605A-8C22-898B-ABE0-A7DD28F2546A}"/>
              </a:ext>
            </a:extLst>
          </p:cNvPr>
          <p:cNvSpPr txBox="1">
            <a:spLocks/>
          </p:cNvSpPr>
          <p:nvPr userDrawn="1"/>
        </p:nvSpPr>
        <p:spPr>
          <a:xfrm>
            <a:off x="4320699" y="5085170"/>
            <a:ext cx="926249" cy="221599"/>
          </a:xfrm>
          <a:prstGeom prst="rect">
            <a:avLst/>
          </a:prstGeom>
          <a:noFill/>
        </p:spPr>
        <p:txBody>
          <a:bodyPr wrap="square" lIns="0" tIns="0" rIns="0" bIns="0" rtlCol="0">
            <a:spAutoFit/>
          </a:bodyPr>
          <a:lstStyle/>
          <a:p>
            <a:r>
              <a:rPr lang="de-DE" sz="1440" b="1" dirty="0">
                <a:solidFill>
                  <a:srgbClr val="F2F2F2"/>
                </a:solidFill>
                <a:latin typeface="+mn-lt"/>
              </a:rPr>
              <a:t>Sprachen</a:t>
            </a:r>
          </a:p>
        </p:txBody>
      </p:sp>
      <p:sp>
        <p:nvSpPr>
          <p:cNvPr id="41" name="Textfeld 12">
            <a:extLst>
              <a:ext uri="{FF2B5EF4-FFF2-40B4-BE49-F238E27FC236}">
                <a16:creationId xmlns:a16="http://schemas.microsoft.com/office/drawing/2014/main" id="{1B687E4F-A726-CE8C-3E84-3EF789ED8776}"/>
              </a:ext>
            </a:extLst>
          </p:cNvPr>
          <p:cNvSpPr txBox="1">
            <a:spLocks/>
          </p:cNvSpPr>
          <p:nvPr userDrawn="1"/>
        </p:nvSpPr>
        <p:spPr>
          <a:xfrm>
            <a:off x="4320699" y="5792171"/>
            <a:ext cx="804488" cy="221599"/>
          </a:xfrm>
          <a:prstGeom prst="rect">
            <a:avLst/>
          </a:prstGeom>
          <a:noFill/>
        </p:spPr>
        <p:txBody>
          <a:bodyPr wrap="square" lIns="0" tIns="0" rIns="0" bIns="0" rtlCol="0">
            <a:spAutoFit/>
          </a:bodyPr>
          <a:lstStyle/>
          <a:p>
            <a:r>
              <a:rPr lang="de-DE" sz="1440" b="1" dirty="0">
                <a:solidFill>
                  <a:srgbClr val="F2F2F2"/>
                </a:solidFill>
                <a:latin typeface="+mn-lt"/>
              </a:rPr>
              <a:t>Kontakt</a:t>
            </a:r>
          </a:p>
        </p:txBody>
      </p:sp>
      <p:sp>
        <p:nvSpPr>
          <p:cNvPr id="42" name="Textplatzhalter 25">
            <a:extLst>
              <a:ext uri="{FF2B5EF4-FFF2-40B4-BE49-F238E27FC236}">
                <a16:creationId xmlns:a16="http://schemas.microsoft.com/office/drawing/2014/main" id="{315AD431-C03B-F052-69E5-F596EC7246A7}"/>
              </a:ext>
            </a:extLst>
          </p:cNvPr>
          <p:cNvSpPr>
            <a:spLocks noGrp="1"/>
          </p:cNvSpPr>
          <p:nvPr userDrawn="1">
            <p:ph type="body" sz="quarter" idx="15" hasCustomPrompt="1"/>
          </p:nvPr>
        </p:nvSpPr>
        <p:spPr>
          <a:xfrm>
            <a:off x="4320698" y="5419929"/>
            <a:ext cx="3590450" cy="169277"/>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100" baseline="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Sprache 1 I Sprache 2 I …</a:t>
            </a:r>
          </a:p>
        </p:txBody>
      </p:sp>
      <p:sp>
        <p:nvSpPr>
          <p:cNvPr id="43" name="Textplatzhalter 25">
            <a:extLst>
              <a:ext uri="{FF2B5EF4-FFF2-40B4-BE49-F238E27FC236}">
                <a16:creationId xmlns:a16="http://schemas.microsoft.com/office/drawing/2014/main" id="{4F4A3073-D295-D064-1D26-E1EF80EF86B2}"/>
              </a:ext>
            </a:extLst>
          </p:cNvPr>
          <p:cNvSpPr>
            <a:spLocks noGrp="1"/>
          </p:cNvSpPr>
          <p:nvPr userDrawn="1">
            <p:ph type="body" sz="quarter" idx="16" hasCustomPrompt="1"/>
          </p:nvPr>
        </p:nvSpPr>
        <p:spPr>
          <a:xfrm>
            <a:off x="4320699" y="6126930"/>
            <a:ext cx="3569766" cy="338554"/>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100" baseline="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+49 (0) XXX XXXX – X </a:t>
            </a:r>
          </a:p>
          <a:p>
            <a:pPr lvl="0"/>
            <a:r>
              <a:rPr lang="de-DE" dirty="0"/>
              <a:t>XXX@hoffmann-liebs.de</a:t>
            </a:r>
          </a:p>
        </p:txBody>
      </p:sp>
      <p:sp>
        <p:nvSpPr>
          <p:cNvPr id="44" name="Textplatzhalter 25">
            <a:extLst>
              <a:ext uri="{FF2B5EF4-FFF2-40B4-BE49-F238E27FC236}">
                <a16:creationId xmlns:a16="http://schemas.microsoft.com/office/drawing/2014/main" id="{347D4E58-6C95-ABFD-E014-E21577A90293}"/>
              </a:ext>
            </a:extLst>
          </p:cNvPr>
          <p:cNvSpPr>
            <a:spLocks noGrp="1"/>
          </p:cNvSpPr>
          <p:nvPr userDrawn="1">
            <p:ph type="body" sz="quarter" idx="17" hasCustomPrompt="1"/>
          </p:nvPr>
        </p:nvSpPr>
        <p:spPr>
          <a:xfrm>
            <a:off x="4320698" y="4435683"/>
            <a:ext cx="3590450" cy="169277"/>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46" name="Bildplatzhalter 7">
            <a:extLst>
              <a:ext uri="{FF2B5EF4-FFF2-40B4-BE49-F238E27FC236}">
                <a16:creationId xmlns:a16="http://schemas.microsoft.com/office/drawing/2014/main" id="{90205C8A-8494-F8F7-EFF7-933BD5C00D7A}"/>
              </a:ext>
            </a:extLst>
          </p:cNvPr>
          <p:cNvSpPr>
            <a:spLocks noGrp="1"/>
          </p:cNvSpPr>
          <p:nvPr userDrawn="1">
            <p:ph type="pic" sz="quarter" idx="13" hasCustomPrompt="1"/>
          </p:nvPr>
        </p:nvSpPr>
        <p:spPr>
          <a:xfrm>
            <a:off x="8108830" y="1316480"/>
            <a:ext cx="3748206" cy="2725932"/>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49" name="Rechteck 28">
            <a:extLst>
              <a:ext uri="{FF2B5EF4-FFF2-40B4-BE49-F238E27FC236}">
                <a16:creationId xmlns:a16="http://schemas.microsoft.com/office/drawing/2014/main" id="{A412FAA8-7478-AFAF-C076-F860F7BF35E4}"/>
              </a:ext>
            </a:extLst>
          </p:cNvPr>
          <p:cNvSpPr>
            <a:spLocks/>
          </p:cNvSpPr>
          <p:nvPr userDrawn="1"/>
        </p:nvSpPr>
        <p:spPr>
          <a:xfrm>
            <a:off x="8108832" y="4050212"/>
            <a:ext cx="3748206" cy="247441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atin typeface="+mn-lt"/>
            </a:endParaRPr>
          </a:p>
        </p:txBody>
      </p:sp>
      <p:sp>
        <p:nvSpPr>
          <p:cNvPr id="50" name="Textfeld 10">
            <a:extLst>
              <a:ext uri="{FF2B5EF4-FFF2-40B4-BE49-F238E27FC236}">
                <a16:creationId xmlns:a16="http://schemas.microsoft.com/office/drawing/2014/main" id="{2334484F-EFDA-D3C1-DE42-44CCFD7B52F7}"/>
              </a:ext>
            </a:extLst>
          </p:cNvPr>
          <p:cNvSpPr txBox="1">
            <a:spLocks/>
          </p:cNvSpPr>
          <p:nvPr userDrawn="1"/>
        </p:nvSpPr>
        <p:spPr>
          <a:xfrm>
            <a:off x="8203134" y="4101552"/>
            <a:ext cx="2469995" cy="221599"/>
          </a:xfrm>
          <a:prstGeom prst="rect">
            <a:avLst/>
          </a:prstGeom>
          <a:noFill/>
        </p:spPr>
        <p:txBody>
          <a:bodyPr wrap="square" lIns="0" tIns="0" rIns="0" bIns="0" rtlCol="0">
            <a:spAutoFit/>
          </a:bodyPr>
          <a:lstStyle/>
          <a:p>
            <a:r>
              <a:rPr lang="de-DE" sz="1440" b="1" dirty="0">
                <a:solidFill>
                  <a:srgbClr val="F2F2F2"/>
                </a:solidFill>
                <a:latin typeface="+mn-lt"/>
              </a:rPr>
              <a:t>Beratungsschwerpunkte</a:t>
            </a:r>
          </a:p>
        </p:txBody>
      </p:sp>
      <p:sp>
        <p:nvSpPr>
          <p:cNvPr id="51" name="Textfeld 11">
            <a:extLst>
              <a:ext uri="{FF2B5EF4-FFF2-40B4-BE49-F238E27FC236}">
                <a16:creationId xmlns:a16="http://schemas.microsoft.com/office/drawing/2014/main" id="{268BADA8-DC98-D1B6-8A9F-3ADD0CC6FD5F}"/>
              </a:ext>
            </a:extLst>
          </p:cNvPr>
          <p:cNvSpPr txBox="1">
            <a:spLocks/>
          </p:cNvSpPr>
          <p:nvPr userDrawn="1"/>
        </p:nvSpPr>
        <p:spPr>
          <a:xfrm>
            <a:off x="8203134" y="5085170"/>
            <a:ext cx="926249" cy="221599"/>
          </a:xfrm>
          <a:prstGeom prst="rect">
            <a:avLst/>
          </a:prstGeom>
          <a:noFill/>
        </p:spPr>
        <p:txBody>
          <a:bodyPr wrap="square" lIns="0" tIns="0" rIns="0" bIns="0" rtlCol="0">
            <a:spAutoFit/>
          </a:bodyPr>
          <a:lstStyle/>
          <a:p>
            <a:r>
              <a:rPr lang="de-DE" sz="1440" b="1" dirty="0">
                <a:solidFill>
                  <a:srgbClr val="F2F2F2"/>
                </a:solidFill>
                <a:latin typeface="+mn-lt"/>
              </a:rPr>
              <a:t>Sprachen</a:t>
            </a:r>
          </a:p>
        </p:txBody>
      </p:sp>
      <p:sp>
        <p:nvSpPr>
          <p:cNvPr id="52" name="Textfeld 12">
            <a:extLst>
              <a:ext uri="{FF2B5EF4-FFF2-40B4-BE49-F238E27FC236}">
                <a16:creationId xmlns:a16="http://schemas.microsoft.com/office/drawing/2014/main" id="{3CAE0C7B-81A3-7F1B-D1E3-C6CD573E1F40}"/>
              </a:ext>
            </a:extLst>
          </p:cNvPr>
          <p:cNvSpPr txBox="1">
            <a:spLocks/>
          </p:cNvSpPr>
          <p:nvPr userDrawn="1"/>
        </p:nvSpPr>
        <p:spPr>
          <a:xfrm>
            <a:off x="8203134" y="5792171"/>
            <a:ext cx="804488" cy="221599"/>
          </a:xfrm>
          <a:prstGeom prst="rect">
            <a:avLst/>
          </a:prstGeom>
          <a:noFill/>
        </p:spPr>
        <p:txBody>
          <a:bodyPr wrap="square" lIns="0" tIns="0" rIns="0" bIns="0" rtlCol="0">
            <a:spAutoFit/>
          </a:bodyPr>
          <a:lstStyle/>
          <a:p>
            <a:r>
              <a:rPr lang="de-DE" sz="1440" b="1" dirty="0">
                <a:solidFill>
                  <a:srgbClr val="F2F2F2"/>
                </a:solidFill>
                <a:latin typeface="+mn-lt"/>
              </a:rPr>
              <a:t>Kontakt</a:t>
            </a:r>
          </a:p>
        </p:txBody>
      </p:sp>
      <p:sp>
        <p:nvSpPr>
          <p:cNvPr id="53" name="Textplatzhalter 25">
            <a:extLst>
              <a:ext uri="{FF2B5EF4-FFF2-40B4-BE49-F238E27FC236}">
                <a16:creationId xmlns:a16="http://schemas.microsoft.com/office/drawing/2014/main" id="{B861E91C-69E4-EECF-C8C5-DFF0EE36F87F}"/>
              </a:ext>
            </a:extLst>
          </p:cNvPr>
          <p:cNvSpPr>
            <a:spLocks noGrp="1"/>
          </p:cNvSpPr>
          <p:nvPr userDrawn="1">
            <p:ph type="body" sz="quarter" idx="15" hasCustomPrompt="1"/>
          </p:nvPr>
        </p:nvSpPr>
        <p:spPr>
          <a:xfrm>
            <a:off x="8203133" y="5419929"/>
            <a:ext cx="3590450" cy="169277"/>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100" baseline="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Sprache 1 I Sprache 2 I …</a:t>
            </a:r>
          </a:p>
        </p:txBody>
      </p:sp>
      <p:sp>
        <p:nvSpPr>
          <p:cNvPr id="54" name="Textplatzhalter 25">
            <a:extLst>
              <a:ext uri="{FF2B5EF4-FFF2-40B4-BE49-F238E27FC236}">
                <a16:creationId xmlns:a16="http://schemas.microsoft.com/office/drawing/2014/main" id="{44F8B78A-8EB7-3EF8-A1F2-3588B7588294}"/>
              </a:ext>
            </a:extLst>
          </p:cNvPr>
          <p:cNvSpPr>
            <a:spLocks noGrp="1"/>
          </p:cNvSpPr>
          <p:nvPr userDrawn="1">
            <p:ph type="body" sz="quarter" idx="16" hasCustomPrompt="1"/>
          </p:nvPr>
        </p:nvSpPr>
        <p:spPr>
          <a:xfrm>
            <a:off x="8203134" y="6126930"/>
            <a:ext cx="3569766" cy="338554"/>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100" baseline="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+49 (0) XXX XXXX – X </a:t>
            </a:r>
          </a:p>
          <a:p>
            <a:pPr lvl="0"/>
            <a:r>
              <a:rPr lang="de-DE" dirty="0"/>
              <a:t>XXX@hoffmann-liebs.de</a:t>
            </a:r>
          </a:p>
        </p:txBody>
      </p:sp>
      <p:sp>
        <p:nvSpPr>
          <p:cNvPr id="55" name="Textplatzhalter 25">
            <a:extLst>
              <a:ext uri="{FF2B5EF4-FFF2-40B4-BE49-F238E27FC236}">
                <a16:creationId xmlns:a16="http://schemas.microsoft.com/office/drawing/2014/main" id="{56CCEA1F-3DE2-BA1C-981A-4F58BD13E78A}"/>
              </a:ext>
            </a:extLst>
          </p:cNvPr>
          <p:cNvSpPr>
            <a:spLocks noGrp="1"/>
          </p:cNvSpPr>
          <p:nvPr userDrawn="1">
            <p:ph type="body" sz="quarter" idx="17" hasCustomPrompt="1"/>
          </p:nvPr>
        </p:nvSpPr>
        <p:spPr>
          <a:xfrm>
            <a:off x="8203133" y="4435683"/>
            <a:ext cx="3590450" cy="169277"/>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4" name="Titel 1">
            <a:extLst>
              <a:ext uri="{FF2B5EF4-FFF2-40B4-BE49-F238E27FC236}">
                <a16:creationId xmlns:a16="http://schemas.microsoft.com/office/drawing/2014/main" id="{247BE541-734A-132E-7A08-49FEA0C0D1A1}"/>
              </a:ext>
            </a:extLst>
          </p:cNvPr>
          <p:cNvSpPr>
            <a:spLocks noGrp="1"/>
          </p:cNvSpPr>
          <p:nvPr>
            <p:ph type="title" hasCustomPrompt="1"/>
          </p:nvPr>
        </p:nvSpPr>
        <p:spPr>
          <a:xfrm>
            <a:off x="341736" y="722877"/>
            <a:ext cx="11515302" cy="443198"/>
          </a:xfrm>
          <a:prstGeom prst="rect">
            <a:avLst/>
          </a:prstGeom>
        </p:spPr>
        <p:txBody>
          <a:bodyPr vert="horz" lIns="0" tIns="0" rIns="0" bIns="0">
            <a:spAutoFit/>
          </a:bodyPr>
          <a:lstStyle>
            <a:lvl1pPr>
              <a:defRPr sz="3200">
                <a:solidFill>
                  <a:srgbClr val="E0002B"/>
                </a:solidFill>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de-DE" dirty="0"/>
              <a:t>Projektteam</a:t>
            </a:r>
          </a:p>
        </p:txBody>
      </p:sp>
      <p:sp>
        <p:nvSpPr>
          <p:cNvPr id="6" name="Textplatzhalter 25">
            <a:extLst>
              <a:ext uri="{FF2B5EF4-FFF2-40B4-BE49-F238E27FC236}">
                <a16:creationId xmlns:a16="http://schemas.microsoft.com/office/drawing/2014/main" id="{000380ED-8F47-23DE-D41D-F8B1B7350881}"/>
              </a:ext>
            </a:extLst>
          </p:cNvPr>
          <p:cNvSpPr>
            <a:spLocks noGrp="1"/>
          </p:cNvSpPr>
          <p:nvPr>
            <p:ph type="body" sz="quarter" idx="36" hasCustomPrompt="1"/>
          </p:nvPr>
        </p:nvSpPr>
        <p:spPr>
          <a:xfrm>
            <a:off x="438262" y="1437332"/>
            <a:ext cx="3442622" cy="276999"/>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8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
        <p:nvSpPr>
          <p:cNvPr id="7" name="Textplatzhalter 25">
            <a:extLst>
              <a:ext uri="{FF2B5EF4-FFF2-40B4-BE49-F238E27FC236}">
                <a16:creationId xmlns:a16="http://schemas.microsoft.com/office/drawing/2014/main" id="{1A31C2DD-3C97-93FD-1ACB-31CFE390BA29}"/>
              </a:ext>
            </a:extLst>
          </p:cNvPr>
          <p:cNvSpPr>
            <a:spLocks noGrp="1"/>
          </p:cNvSpPr>
          <p:nvPr>
            <p:ph type="body" sz="quarter" idx="37" hasCustomPrompt="1"/>
          </p:nvPr>
        </p:nvSpPr>
        <p:spPr>
          <a:xfrm>
            <a:off x="4320698" y="1437332"/>
            <a:ext cx="3442622" cy="276999"/>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8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
        <p:nvSpPr>
          <p:cNvPr id="9" name="Textplatzhalter 25">
            <a:extLst>
              <a:ext uri="{FF2B5EF4-FFF2-40B4-BE49-F238E27FC236}">
                <a16:creationId xmlns:a16="http://schemas.microsoft.com/office/drawing/2014/main" id="{9C8AF0F1-AE6C-3B9D-B6CF-857753C27AF2}"/>
              </a:ext>
            </a:extLst>
          </p:cNvPr>
          <p:cNvSpPr>
            <a:spLocks noGrp="1"/>
          </p:cNvSpPr>
          <p:nvPr>
            <p:ph type="body" sz="quarter" idx="38" hasCustomPrompt="1"/>
          </p:nvPr>
        </p:nvSpPr>
        <p:spPr>
          <a:xfrm>
            <a:off x="8203133" y="1437332"/>
            <a:ext cx="3442622" cy="276999"/>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8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Tree>
    <p:extLst>
      <p:ext uri="{BB962C8B-B14F-4D97-AF65-F5344CB8AC3E}">
        <p14:creationId xmlns:p14="http://schemas.microsoft.com/office/powerpoint/2010/main" val="687170557"/>
      </p:ext>
    </p:extLst>
  </p:cSld>
  <p:clrMapOvr>
    <a:masterClrMapping/>
  </p:clrMapOvr>
  <p:transition spd="slow">
    <p:push dir="u"/>
  </p:transition>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5_Standardfolie I (mit Bi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2FA5550E-77E7-39D2-5CCB-945707A4BA17}"/>
              </a:ext>
            </a:extLst>
          </p:cNvPr>
          <p:cNvGraphicFramePr>
            <a:graphicFrameLocks noChangeAspect="1"/>
          </p:cNvGraphicFramePr>
          <p:nvPr userDrawn="1">
            <p:custDataLst>
              <p:tags r:id="rId1"/>
            </p:custDataLst>
            <p:extLst>
              <p:ext uri="{D42A27DB-BD31-4B8C-83A1-F6EECF244321}">
                <p14:modId xmlns:p14="http://schemas.microsoft.com/office/powerpoint/2010/main" val="369435997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3" name="think-cell data - do not delete" hidden="1">
                        <a:extLst>
                          <a:ext uri="{FF2B5EF4-FFF2-40B4-BE49-F238E27FC236}">
                            <a16:creationId xmlns:a16="http://schemas.microsoft.com/office/drawing/2014/main" id="{2FA5550E-77E7-39D2-5CCB-945707A4BA1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Bildplatzhalter 7">
            <a:extLst>
              <a:ext uri="{FF2B5EF4-FFF2-40B4-BE49-F238E27FC236}">
                <a16:creationId xmlns:a16="http://schemas.microsoft.com/office/drawing/2014/main" id="{1B2337DE-DB91-D18D-9028-9FAE9B9C079A}"/>
              </a:ext>
            </a:extLst>
          </p:cNvPr>
          <p:cNvSpPr>
            <a:spLocks noGrp="1"/>
          </p:cNvSpPr>
          <p:nvPr>
            <p:ph type="pic" sz="quarter" idx="17" hasCustomPrompt="1"/>
          </p:nvPr>
        </p:nvSpPr>
        <p:spPr>
          <a:xfrm>
            <a:off x="0" y="0"/>
            <a:ext cx="12192000" cy="3429000"/>
          </a:xfrm>
          <a:prstGeom prst="rect">
            <a:avLst/>
          </a:prstGeom>
          <a:solidFill>
            <a:schemeClr val="bg1">
              <a:lumMod val="85000"/>
            </a:schemeClr>
          </a:solidFill>
        </p:spPr>
        <p:txBody>
          <a:bodyPr lIns="108000" tIns="108000" anchor="t" anchorCtr="0">
            <a:noAutofit/>
          </a:bodyPr>
          <a:lstStyle>
            <a:lvl1pPr marL="0" indent="0" algn="l">
              <a:buNone/>
              <a:defRPr sz="1400" b="0">
                <a:solidFill>
                  <a:srgbClr val="003861"/>
                </a:solidFill>
                <a:latin typeface="Encode Sans Semi Condensed Ligh" panose="00000406000000000000" pitchFamily="2" charset="0"/>
              </a:defRPr>
            </a:lvl1pPr>
          </a:lstStyle>
          <a:p>
            <a:r>
              <a:rPr lang="de-DE" dirty="0"/>
              <a:t>Foto hinzufügen</a:t>
            </a:r>
          </a:p>
        </p:txBody>
      </p:sp>
      <p:sp>
        <p:nvSpPr>
          <p:cNvPr id="10" name="Titel 1">
            <a:extLst>
              <a:ext uri="{FF2B5EF4-FFF2-40B4-BE49-F238E27FC236}">
                <a16:creationId xmlns:a16="http://schemas.microsoft.com/office/drawing/2014/main" id="{80718933-A609-DF20-C3C6-33B436EA5091}"/>
              </a:ext>
            </a:extLst>
          </p:cNvPr>
          <p:cNvSpPr>
            <a:spLocks noGrp="1"/>
          </p:cNvSpPr>
          <p:nvPr>
            <p:ph type="title" hasCustomPrompt="1"/>
          </p:nvPr>
        </p:nvSpPr>
        <p:spPr>
          <a:xfrm>
            <a:off x="341736" y="722877"/>
            <a:ext cx="11515302" cy="443198"/>
          </a:xfrm>
          <a:prstGeom prst="rect">
            <a:avLst/>
          </a:prstGeom>
        </p:spPr>
        <p:txBody>
          <a:bodyPr vert="horz" lIns="0" tIns="0" rIns="0" bIns="0">
            <a:spAutoFit/>
          </a:bodyPr>
          <a:lstStyle>
            <a:lvl1pPr>
              <a:defRPr sz="3200">
                <a:solidFill>
                  <a:srgbClr val="E0002B"/>
                </a:solidFill>
              </a:defRPr>
            </a:lvl1pPr>
          </a:lstStyle>
          <a:p>
            <a:r>
              <a:rPr lang="de-DE" dirty="0"/>
              <a:t>TRENNERFOLIE I</a:t>
            </a:r>
          </a:p>
        </p:txBody>
      </p:sp>
      <p:sp>
        <p:nvSpPr>
          <p:cNvPr id="26" name="Textplatzhalter 25">
            <a:extLst>
              <a:ext uri="{FF2B5EF4-FFF2-40B4-BE49-F238E27FC236}">
                <a16:creationId xmlns:a16="http://schemas.microsoft.com/office/drawing/2014/main" id="{11B4FF49-DAC4-5E8E-E7DB-779270B677DF}"/>
              </a:ext>
            </a:extLst>
          </p:cNvPr>
          <p:cNvSpPr>
            <a:spLocks noGrp="1"/>
          </p:cNvSpPr>
          <p:nvPr>
            <p:ph type="body" sz="quarter" idx="13" hasCustomPrompt="1"/>
          </p:nvPr>
        </p:nvSpPr>
        <p:spPr>
          <a:xfrm>
            <a:off x="334963" y="3908656"/>
            <a:ext cx="7767314" cy="654025"/>
          </a:xfrm>
          <a:prstGeom prst="rect">
            <a:avLst/>
          </a:prstGeom>
        </p:spPr>
        <p:txBody>
          <a:bodyPr wrap="square" lIns="0" tIns="0" rIns="0" bIns="0">
            <a:spAutoFit/>
          </a:bodyPr>
          <a:lstStyle>
            <a:lvl1pPr marL="266700" indent="-266700">
              <a:lnSpc>
                <a:spcPct val="100000"/>
              </a:lnSpc>
              <a:spcBef>
                <a:spcPts val="300"/>
              </a:spcBef>
              <a:buFont typeface="Wingdings" panose="05000000000000000000" pitchFamily="2" charset="2"/>
              <a:buChar char="§"/>
              <a:defRPr sz="2000">
                <a:solidFill>
                  <a:srgbClr val="003861"/>
                </a:solidFill>
                <a:latin typeface="+mn-lt"/>
              </a:defRPr>
            </a:lvl1pPr>
            <a:lvl2pPr marL="538163" indent="-271463">
              <a:lnSpc>
                <a:spcPct val="100000"/>
              </a:lnSpc>
              <a:spcBef>
                <a:spcPts val="300"/>
              </a:spcBef>
              <a:buFont typeface="Wingdings" panose="05000000000000000000" pitchFamily="2" charset="2"/>
              <a:buChar char="§"/>
              <a:defRPr sz="2000">
                <a:solidFill>
                  <a:srgbClr val="003861"/>
                </a:solidFill>
                <a:latin typeface="+mn-lt"/>
              </a:defRPr>
            </a:lvl2pPr>
            <a:lvl3pPr marL="808038" indent="-269875">
              <a:lnSpc>
                <a:spcPct val="100000"/>
              </a:lnSpc>
              <a:spcBef>
                <a:spcPts val="300"/>
              </a:spcBef>
              <a:buFont typeface="Wingdings" panose="05000000000000000000" pitchFamily="2" charset="2"/>
              <a:buChar char="§"/>
              <a:defRPr sz="2000">
                <a:solidFill>
                  <a:srgbClr val="003861"/>
                </a:solidFill>
                <a:latin typeface="Encode Sans Semi Condensed Ligh" panose="00000406000000000000" pitchFamily="2" charset="0"/>
              </a:defRPr>
            </a:lvl3pPr>
            <a:lvl4pPr marL="1074738" indent="-266700">
              <a:lnSpc>
                <a:spcPct val="100000"/>
              </a:lnSpc>
              <a:spcBef>
                <a:spcPts val="300"/>
              </a:spcBef>
              <a:buFont typeface="Wingdings" panose="05000000000000000000" pitchFamily="2" charset="2"/>
              <a:buChar char="§"/>
              <a:defRPr sz="2000">
                <a:solidFill>
                  <a:srgbClr val="003861"/>
                </a:solidFill>
                <a:latin typeface="Encode Sans Semi Condensed Ligh" panose="00000406000000000000" pitchFamily="2" charset="0"/>
              </a:defRPr>
            </a:lvl4pPr>
            <a:lvl5pPr marL="1346200" indent="-271463">
              <a:lnSpc>
                <a:spcPct val="100000"/>
              </a:lnSpc>
              <a:spcBef>
                <a:spcPts val="300"/>
              </a:spcBef>
              <a:buFont typeface="Wingdings" panose="05000000000000000000" pitchFamily="2" charset="2"/>
              <a:buChar char="§"/>
              <a:defRPr sz="2000">
                <a:solidFill>
                  <a:srgbClr val="003861"/>
                </a:solidFill>
                <a:latin typeface="Encode Sans Semi Condensed Ligh" panose="00000406000000000000" pitchFamily="2" charset="0"/>
              </a:defRPr>
            </a:lvl5pPr>
          </a:lstStyle>
          <a:p>
            <a:pPr lvl="0"/>
            <a:r>
              <a:rPr lang="de-DE" dirty="0"/>
              <a:t>Mastertextformat bearbeiten</a:t>
            </a:r>
          </a:p>
          <a:p>
            <a:pPr lvl="1"/>
            <a:r>
              <a:rPr lang="de-DE" dirty="0"/>
              <a:t>Zweite Ebene</a:t>
            </a:r>
          </a:p>
        </p:txBody>
      </p:sp>
      <p:sp>
        <p:nvSpPr>
          <p:cNvPr id="14" name="Textfeld 5">
            <a:extLst>
              <a:ext uri="{FF2B5EF4-FFF2-40B4-BE49-F238E27FC236}">
                <a16:creationId xmlns:a16="http://schemas.microsoft.com/office/drawing/2014/main" id="{3D7994D6-E86C-11E0-B860-65AC40F57A6A}"/>
              </a:ext>
            </a:extLst>
          </p:cNvPr>
          <p:cNvSpPr txBox="1"/>
          <p:nvPr userDrawn="1"/>
        </p:nvSpPr>
        <p:spPr>
          <a:xfrm>
            <a:off x="8395827" y="6568559"/>
            <a:ext cx="3531911" cy="235898"/>
          </a:xfrm>
          <a:prstGeom prst="rect">
            <a:avLst/>
          </a:prstGeom>
          <a:noFill/>
        </p:spPr>
        <p:txBody>
          <a:bodyPr wrap="square" rtlCol="0">
            <a:spAutoFit/>
          </a:bodyPr>
          <a:lstStyle/>
          <a:p>
            <a:pPr algn="r"/>
            <a:r>
              <a:rPr lang="de-DE" sz="933" b="0" i="0" dirty="0">
                <a:solidFill>
                  <a:schemeClr val="accent1"/>
                </a:solidFill>
                <a:latin typeface="Encode Sans Semi Condensed Ligh" pitchFamily="2" charset="77"/>
              </a:rPr>
              <a:t>Hoffmann Liebs | </a:t>
            </a:r>
            <a:fld id="{A456499E-323E-434F-A0D4-1986ECBA838F}" type="slidenum">
              <a:rPr lang="de-DE" sz="933" b="0" i="0" smtClean="0">
                <a:solidFill>
                  <a:schemeClr val="accent1"/>
                </a:solidFill>
                <a:latin typeface="Encode Sans Semi Condensed Ligh" pitchFamily="2" charset="77"/>
              </a:rPr>
              <a:pPr algn="r"/>
              <a:t>‹Nr.›</a:t>
            </a:fld>
            <a:endParaRPr lang="de-DE" sz="933" b="0" i="0" dirty="0">
              <a:solidFill>
                <a:schemeClr val="accent1"/>
              </a:solidFill>
              <a:latin typeface="Encode Sans Semi Condensed Ligh" pitchFamily="2" charset="77"/>
            </a:endParaRPr>
          </a:p>
        </p:txBody>
      </p:sp>
    </p:spTree>
    <p:extLst>
      <p:ext uri="{BB962C8B-B14F-4D97-AF65-F5344CB8AC3E}">
        <p14:creationId xmlns:p14="http://schemas.microsoft.com/office/powerpoint/2010/main" val="3081599011"/>
      </p:ext>
    </p:extLst>
  </p:cSld>
  <p:clrMapOvr>
    <a:masterClrMapping/>
  </p:clrMapOvr>
  <p:transition spd="slow">
    <p:push dir="u"/>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_Vorstellungsfolie II">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49AB536C-97AE-303E-05DF-FD1463E9FA1B}"/>
              </a:ext>
            </a:extLst>
          </p:cNvPr>
          <p:cNvGraphicFramePr>
            <a:graphicFrameLocks noChangeAspect="1"/>
          </p:cNvGraphicFramePr>
          <p:nvPr userDrawn="1">
            <p:custDataLst>
              <p:tags r:id="rId1"/>
            </p:custDataLst>
            <p:extLst>
              <p:ext uri="{D42A27DB-BD31-4B8C-83A1-F6EECF244321}">
                <p14:modId xmlns:p14="http://schemas.microsoft.com/office/powerpoint/2010/main" val="196775221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2" name="think-cell data - do not delete" hidden="1">
                        <a:extLst>
                          <a:ext uri="{FF2B5EF4-FFF2-40B4-BE49-F238E27FC236}">
                            <a16:creationId xmlns:a16="http://schemas.microsoft.com/office/drawing/2014/main" id="{49AB536C-97AE-303E-05DF-FD1463E9FA1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extfeld 5">
            <a:extLst>
              <a:ext uri="{FF2B5EF4-FFF2-40B4-BE49-F238E27FC236}">
                <a16:creationId xmlns:a16="http://schemas.microsoft.com/office/drawing/2014/main" id="{11078B03-E2BB-DC85-08EF-F97E0D9174A6}"/>
              </a:ext>
            </a:extLst>
          </p:cNvPr>
          <p:cNvSpPr txBox="1">
            <a:spLocks/>
          </p:cNvSpPr>
          <p:nvPr userDrawn="1"/>
        </p:nvSpPr>
        <p:spPr>
          <a:xfrm>
            <a:off x="8395827" y="6568559"/>
            <a:ext cx="3531911" cy="235898"/>
          </a:xfrm>
          <a:prstGeom prst="rect">
            <a:avLst/>
          </a:prstGeom>
          <a:noFill/>
        </p:spPr>
        <p:txBody>
          <a:bodyPr wrap="square" rtlCol="0">
            <a:spAutoFit/>
          </a:bodyPr>
          <a:lstStyle/>
          <a:p>
            <a:pPr algn="r"/>
            <a:r>
              <a:rPr lang="de-DE" sz="933" b="0" i="0" dirty="0">
                <a:solidFill>
                  <a:schemeClr val="accent1"/>
                </a:solidFill>
                <a:latin typeface="Encode Sans Semi Condensed Ligh" pitchFamily="2" charset="77"/>
              </a:rPr>
              <a:t>Hoffmann Liebs | </a:t>
            </a:r>
            <a:fld id="{A456499E-323E-434F-A0D4-1986ECBA838F}" type="slidenum">
              <a:rPr lang="de-DE" sz="933" b="0" i="0" smtClean="0">
                <a:solidFill>
                  <a:schemeClr val="accent1"/>
                </a:solidFill>
                <a:latin typeface="Encode Sans Semi Condensed Ligh" pitchFamily="2" charset="77"/>
              </a:rPr>
              <a:pPr algn="r"/>
              <a:t>‹Nr.›</a:t>
            </a:fld>
            <a:endParaRPr lang="de-DE" sz="933" b="0" i="0" dirty="0">
              <a:solidFill>
                <a:schemeClr val="accent1"/>
              </a:solidFill>
              <a:latin typeface="Encode Sans Semi Condensed Ligh" pitchFamily="2" charset="77"/>
            </a:endParaRPr>
          </a:p>
        </p:txBody>
      </p:sp>
      <p:sp>
        <p:nvSpPr>
          <p:cNvPr id="5" name="Bildplatzhalter 7">
            <a:extLst>
              <a:ext uri="{FF2B5EF4-FFF2-40B4-BE49-F238E27FC236}">
                <a16:creationId xmlns:a16="http://schemas.microsoft.com/office/drawing/2014/main" id="{1FAB63ED-22BA-6211-7884-9D6AC8E62BF2}"/>
              </a:ext>
            </a:extLst>
          </p:cNvPr>
          <p:cNvSpPr>
            <a:spLocks noGrp="1"/>
          </p:cNvSpPr>
          <p:nvPr>
            <p:ph type="pic" sz="quarter" idx="13" hasCustomPrompt="1"/>
          </p:nvPr>
        </p:nvSpPr>
        <p:spPr>
          <a:xfrm>
            <a:off x="343959" y="1314432"/>
            <a:ext cx="2804908" cy="2558321"/>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7" name="Rechteck 28">
            <a:extLst>
              <a:ext uri="{FF2B5EF4-FFF2-40B4-BE49-F238E27FC236}">
                <a16:creationId xmlns:a16="http://schemas.microsoft.com/office/drawing/2014/main" id="{C502E5C3-897E-4D72-1F9C-D7F7B367B12E}"/>
              </a:ext>
            </a:extLst>
          </p:cNvPr>
          <p:cNvSpPr>
            <a:spLocks/>
          </p:cNvSpPr>
          <p:nvPr userDrawn="1"/>
        </p:nvSpPr>
        <p:spPr>
          <a:xfrm>
            <a:off x="343960" y="3872753"/>
            <a:ext cx="2804908" cy="265187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atin typeface="+mn-lt"/>
            </a:endParaRPr>
          </a:p>
        </p:txBody>
      </p:sp>
      <p:sp>
        <p:nvSpPr>
          <p:cNvPr id="9" name="Textfeld 10">
            <a:extLst>
              <a:ext uri="{FF2B5EF4-FFF2-40B4-BE49-F238E27FC236}">
                <a16:creationId xmlns:a16="http://schemas.microsoft.com/office/drawing/2014/main" id="{538B2769-42A7-4F28-87BD-BE800C63E0FB}"/>
              </a:ext>
            </a:extLst>
          </p:cNvPr>
          <p:cNvSpPr txBox="1">
            <a:spLocks/>
          </p:cNvSpPr>
          <p:nvPr userDrawn="1"/>
        </p:nvSpPr>
        <p:spPr>
          <a:xfrm>
            <a:off x="414530" y="3924420"/>
            <a:ext cx="1848380" cy="221599"/>
          </a:xfrm>
          <a:prstGeom prst="rect">
            <a:avLst/>
          </a:prstGeom>
          <a:noFill/>
        </p:spPr>
        <p:txBody>
          <a:bodyPr wrap="square" lIns="0" tIns="0" rIns="0" bIns="0" rtlCol="0">
            <a:spAutoFit/>
          </a:bodyPr>
          <a:lstStyle/>
          <a:p>
            <a:r>
              <a:rPr lang="de-DE" sz="1440" b="1" dirty="0">
                <a:solidFill>
                  <a:srgbClr val="F2F2F2"/>
                </a:solidFill>
                <a:latin typeface="+mn-lt"/>
              </a:rPr>
              <a:t>Beratungsschwerpunkte</a:t>
            </a:r>
          </a:p>
        </p:txBody>
      </p:sp>
      <p:sp>
        <p:nvSpPr>
          <p:cNvPr id="11" name="Textfeld 11">
            <a:extLst>
              <a:ext uri="{FF2B5EF4-FFF2-40B4-BE49-F238E27FC236}">
                <a16:creationId xmlns:a16="http://schemas.microsoft.com/office/drawing/2014/main" id="{EA5B6F5E-9755-470D-7196-B98DBCED1879}"/>
              </a:ext>
            </a:extLst>
          </p:cNvPr>
          <p:cNvSpPr txBox="1">
            <a:spLocks/>
          </p:cNvSpPr>
          <p:nvPr userDrawn="1"/>
        </p:nvSpPr>
        <p:spPr>
          <a:xfrm>
            <a:off x="414530" y="5085170"/>
            <a:ext cx="693143" cy="221599"/>
          </a:xfrm>
          <a:prstGeom prst="rect">
            <a:avLst/>
          </a:prstGeom>
          <a:noFill/>
        </p:spPr>
        <p:txBody>
          <a:bodyPr wrap="square" lIns="0" tIns="0" rIns="0" bIns="0" rtlCol="0">
            <a:spAutoFit/>
          </a:bodyPr>
          <a:lstStyle/>
          <a:p>
            <a:r>
              <a:rPr lang="de-DE" sz="1440" b="1" dirty="0">
                <a:solidFill>
                  <a:srgbClr val="F2F2F2"/>
                </a:solidFill>
                <a:latin typeface="+mn-lt"/>
              </a:rPr>
              <a:t>Sprachen</a:t>
            </a:r>
          </a:p>
        </p:txBody>
      </p:sp>
      <p:sp>
        <p:nvSpPr>
          <p:cNvPr id="12" name="Textfeld 12">
            <a:extLst>
              <a:ext uri="{FF2B5EF4-FFF2-40B4-BE49-F238E27FC236}">
                <a16:creationId xmlns:a16="http://schemas.microsoft.com/office/drawing/2014/main" id="{DFD5D2F7-E9A9-3A41-F6F6-98654AE13EA2}"/>
              </a:ext>
            </a:extLst>
          </p:cNvPr>
          <p:cNvSpPr txBox="1">
            <a:spLocks/>
          </p:cNvSpPr>
          <p:nvPr userDrawn="1"/>
        </p:nvSpPr>
        <p:spPr>
          <a:xfrm>
            <a:off x="414530" y="5792171"/>
            <a:ext cx="602025" cy="221599"/>
          </a:xfrm>
          <a:prstGeom prst="rect">
            <a:avLst/>
          </a:prstGeom>
          <a:noFill/>
        </p:spPr>
        <p:txBody>
          <a:bodyPr wrap="square" lIns="0" tIns="0" rIns="0" bIns="0" rtlCol="0">
            <a:spAutoFit/>
          </a:bodyPr>
          <a:lstStyle/>
          <a:p>
            <a:r>
              <a:rPr lang="de-DE" sz="1440" b="1" dirty="0">
                <a:solidFill>
                  <a:srgbClr val="F2F2F2"/>
                </a:solidFill>
                <a:latin typeface="+mn-lt"/>
              </a:rPr>
              <a:t>Kontakt</a:t>
            </a:r>
          </a:p>
        </p:txBody>
      </p:sp>
      <p:sp>
        <p:nvSpPr>
          <p:cNvPr id="13" name="Textplatzhalter 25">
            <a:extLst>
              <a:ext uri="{FF2B5EF4-FFF2-40B4-BE49-F238E27FC236}">
                <a16:creationId xmlns:a16="http://schemas.microsoft.com/office/drawing/2014/main" id="{CF72CE07-08A0-D7DE-1E19-4DE1A0DF1778}"/>
              </a:ext>
            </a:extLst>
          </p:cNvPr>
          <p:cNvSpPr>
            <a:spLocks noGrp="1"/>
          </p:cNvSpPr>
          <p:nvPr>
            <p:ph type="body" sz="quarter" idx="15" hasCustomPrompt="1"/>
          </p:nvPr>
        </p:nvSpPr>
        <p:spPr>
          <a:xfrm>
            <a:off x="414529" y="5419929"/>
            <a:ext cx="2686853" cy="169277"/>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100" baseline="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Sprache 1 I Sprache 2 I …</a:t>
            </a:r>
          </a:p>
        </p:txBody>
      </p:sp>
      <p:sp>
        <p:nvSpPr>
          <p:cNvPr id="14" name="Textplatzhalter 25">
            <a:extLst>
              <a:ext uri="{FF2B5EF4-FFF2-40B4-BE49-F238E27FC236}">
                <a16:creationId xmlns:a16="http://schemas.microsoft.com/office/drawing/2014/main" id="{72D9A27D-C324-0CC6-0896-9B03B1E9385A}"/>
              </a:ext>
            </a:extLst>
          </p:cNvPr>
          <p:cNvSpPr>
            <a:spLocks noGrp="1"/>
          </p:cNvSpPr>
          <p:nvPr>
            <p:ph type="body" sz="quarter" idx="16" hasCustomPrompt="1"/>
          </p:nvPr>
        </p:nvSpPr>
        <p:spPr>
          <a:xfrm>
            <a:off x="414530" y="6126930"/>
            <a:ext cx="2671375" cy="338554"/>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100" baseline="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+49 (0) XXX XXXX – X </a:t>
            </a:r>
          </a:p>
          <a:p>
            <a:pPr lvl="0"/>
            <a:r>
              <a:rPr lang="de-DE" dirty="0"/>
              <a:t>XXX@hoffmann-liebs.de</a:t>
            </a:r>
          </a:p>
        </p:txBody>
      </p:sp>
      <p:sp>
        <p:nvSpPr>
          <p:cNvPr id="15" name="Textplatzhalter 25">
            <a:extLst>
              <a:ext uri="{FF2B5EF4-FFF2-40B4-BE49-F238E27FC236}">
                <a16:creationId xmlns:a16="http://schemas.microsoft.com/office/drawing/2014/main" id="{D1521093-1D9A-145D-3A76-EDAD616C4880}"/>
              </a:ext>
            </a:extLst>
          </p:cNvPr>
          <p:cNvSpPr>
            <a:spLocks noGrp="1"/>
          </p:cNvSpPr>
          <p:nvPr>
            <p:ph type="body" sz="quarter" idx="17" hasCustomPrompt="1"/>
          </p:nvPr>
        </p:nvSpPr>
        <p:spPr>
          <a:xfrm>
            <a:off x="414529" y="4258551"/>
            <a:ext cx="2686853" cy="169277"/>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17" name="Bildplatzhalter 7">
            <a:extLst>
              <a:ext uri="{FF2B5EF4-FFF2-40B4-BE49-F238E27FC236}">
                <a16:creationId xmlns:a16="http://schemas.microsoft.com/office/drawing/2014/main" id="{83DCE385-275F-99E9-E4D8-6D162BAAA16D}"/>
              </a:ext>
            </a:extLst>
          </p:cNvPr>
          <p:cNvSpPr>
            <a:spLocks noGrp="1"/>
          </p:cNvSpPr>
          <p:nvPr>
            <p:ph type="pic" sz="quarter" idx="13" hasCustomPrompt="1"/>
          </p:nvPr>
        </p:nvSpPr>
        <p:spPr>
          <a:xfrm>
            <a:off x="3246682" y="1314432"/>
            <a:ext cx="2804908" cy="2558321"/>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19" name="Rechteck 28">
            <a:extLst>
              <a:ext uri="{FF2B5EF4-FFF2-40B4-BE49-F238E27FC236}">
                <a16:creationId xmlns:a16="http://schemas.microsoft.com/office/drawing/2014/main" id="{0B754F90-DEFE-C6C8-B5B1-43856F6D38FE}"/>
              </a:ext>
            </a:extLst>
          </p:cNvPr>
          <p:cNvSpPr>
            <a:spLocks/>
          </p:cNvSpPr>
          <p:nvPr userDrawn="1"/>
        </p:nvSpPr>
        <p:spPr>
          <a:xfrm>
            <a:off x="3246683" y="3872753"/>
            <a:ext cx="2804908" cy="265187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atin typeface="+mn-lt"/>
            </a:endParaRPr>
          </a:p>
        </p:txBody>
      </p:sp>
      <p:sp>
        <p:nvSpPr>
          <p:cNvPr id="20" name="Textfeld 10">
            <a:extLst>
              <a:ext uri="{FF2B5EF4-FFF2-40B4-BE49-F238E27FC236}">
                <a16:creationId xmlns:a16="http://schemas.microsoft.com/office/drawing/2014/main" id="{F71B4604-CEAB-3F72-7BF0-017571B81F32}"/>
              </a:ext>
            </a:extLst>
          </p:cNvPr>
          <p:cNvSpPr txBox="1">
            <a:spLocks/>
          </p:cNvSpPr>
          <p:nvPr userDrawn="1"/>
        </p:nvSpPr>
        <p:spPr>
          <a:xfrm>
            <a:off x="3317253" y="3924420"/>
            <a:ext cx="1848380" cy="221599"/>
          </a:xfrm>
          <a:prstGeom prst="rect">
            <a:avLst/>
          </a:prstGeom>
          <a:noFill/>
        </p:spPr>
        <p:txBody>
          <a:bodyPr wrap="square" lIns="0" tIns="0" rIns="0" bIns="0" rtlCol="0">
            <a:spAutoFit/>
          </a:bodyPr>
          <a:lstStyle/>
          <a:p>
            <a:r>
              <a:rPr lang="de-DE" sz="1440" b="1" dirty="0">
                <a:solidFill>
                  <a:srgbClr val="F2F2F2"/>
                </a:solidFill>
                <a:latin typeface="+mn-lt"/>
              </a:rPr>
              <a:t>Beratungsschwerpunkte</a:t>
            </a:r>
          </a:p>
        </p:txBody>
      </p:sp>
      <p:sp>
        <p:nvSpPr>
          <p:cNvPr id="21" name="Textfeld 11">
            <a:extLst>
              <a:ext uri="{FF2B5EF4-FFF2-40B4-BE49-F238E27FC236}">
                <a16:creationId xmlns:a16="http://schemas.microsoft.com/office/drawing/2014/main" id="{E237D337-D82C-1020-FF85-CBEF66E15B9F}"/>
              </a:ext>
            </a:extLst>
          </p:cNvPr>
          <p:cNvSpPr txBox="1">
            <a:spLocks/>
          </p:cNvSpPr>
          <p:nvPr userDrawn="1"/>
        </p:nvSpPr>
        <p:spPr>
          <a:xfrm>
            <a:off x="3317253" y="5085170"/>
            <a:ext cx="693143" cy="221599"/>
          </a:xfrm>
          <a:prstGeom prst="rect">
            <a:avLst/>
          </a:prstGeom>
          <a:noFill/>
        </p:spPr>
        <p:txBody>
          <a:bodyPr wrap="square" lIns="0" tIns="0" rIns="0" bIns="0" rtlCol="0">
            <a:spAutoFit/>
          </a:bodyPr>
          <a:lstStyle/>
          <a:p>
            <a:r>
              <a:rPr lang="de-DE" sz="1440" b="1" dirty="0">
                <a:solidFill>
                  <a:srgbClr val="F2F2F2"/>
                </a:solidFill>
                <a:latin typeface="+mn-lt"/>
              </a:rPr>
              <a:t>Sprachen</a:t>
            </a:r>
          </a:p>
        </p:txBody>
      </p:sp>
      <p:sp>
        <p:nvSpPr>
          <p:cNvPr id="24" name="Textfeld 12">
            <a:extLst>
              <a:ext uri="{FF2B5EF4-FFF2-40B4-BE49-F238E27FC236}">
                <a16:creationId xmlns:a16="http://schemas.microsoft.com/office/drawing/2014/main" id="{891A965C-B0F2-DC10-5808-727B3E78FC7B}"/>
              </a:ext>
            </a:extLst>
          </p:cNvPr>
          <p:cNvSpPr txBox="1">
            <a:spLocks/>
          </p:cNvSpPr>
          <p:nvPr userDrawn="1"/>
        </p:nvSpPr>
        <p:spPr>
          <a:xfrm>
            <a:off x="3317253" y="5792171"/>
            <a:ext cx="602025" cy="221599"/>
          </a:xfrm>
          <a:prstGeom prst="rect">
            <a:avLst/>
          </a:prstGeom>
          <a:noFill/>
        </p:spPr>
        <p:txBody>
          <a:bodyPr wrap="square" lIns="0" tIns="0" rIns="0" bIns="0" rtlCol="0">
            <a:spAutoFit/>
          </a:bodyPr>
          <a:lstStyle/>
          <a:p>
            <a:r>
              <a:rPr lang="de-DE" sz="1440" b="1" dirty="0">
                <a:solidFill>
                  <a:srgbClr val="F2F2F2"/>
                </a:solidFill>
                <a:latin typeface="+mn-lt"/>
              </a:rPr>
              <a:t>Kontakt</a:t>
            </a:r>
          </a:p>
        </p:txBody>
      </p:sp>
      <p:sp>
        <p:nvSpPr>
          <p:cNvPr id="26" name="Textplatzhalter 25">
            <a:extLst>
              <a:ext uri="{FF2B5EF4-FFF2-40B4-BE49-F238E27FC236}">
                <a16:creationId xmlns:a16="http://schemas.microsoft.com/office/drawing/2014/main" id="{9DDB9C80-CCDE-E8A0-B3C4-C821E1CFA4C0}"/>
              </a:ext>
            </a:extLst>
          </p:cNvPr>
          <p:cNvSpPr>
            <a:spLocks noGrp="1"/>
          </p:cNvSpPr>
          <p:nvPr>
            <p:ph type="body" sz="quarter" idx="15" hasCustomPrompt="1"/>
          </p:nvPr>
        </p:nvSpPr>
        <p:spPr>
          <a:xfrm>
            <a:off x="3317252" y="5419929"/>
            <a:ext cx="2686853" cy="169277"/>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100" baseline="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Sprache 1 I Sprache 2 I …</a:t>
            </a:r>
          </a:p>
        </p:txBody>
      </p:sp>
      <p:sp>
        <p:nvSpPr>
          <p:cNvPr id="32" name="Textplatzhalter 25">
            <a:extLst>
              <a:ext uri="{FF2B5EF4-FFF2-40B4-BE49-F238E27FC236}">
                <a16:creationId xmlns:a16="http://schemas.microsoft.com/office/drawing/2014/main" id="{9E30E030-1D6B-D18E-9017-9F171C899864}"/>
              </a:ext>
            </a:extLst>
          </p:cNvPr>
          <p:cNvSpPr>
            <a:spLocks noGrp="1"/>
          </p:cNvSpPr>
          <p:nvPr>
            <p:ph type="body" sz="quarter" idx="16" hasCustomPrompt="1"/>
          </p:nvPr>
        </p:nvSpPr>
        <p:spPr>
          <a:xfrm>
            <a:off x="3317253" y="6126930"/>
            <a:ext cx="2671375" cy="338554"/>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100" baseline="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+49 (0) XXX XXXX – X </a:t>
            </a:r>
          </a:p>
          <a:p>
            <a:pPr lvl="0"/>
            <a:r>
              <a:rPr lang="de-DE" dirty="0"/>
              <a:t>XXX@hoffmann-liebs.de</a:t>
            </a:r>
          </a:p>
        </p:txBody>
      </p:sp>
      <p:sp>
        <p:nvSpPr>
          <p:cNvPr id="33" name="Textplatzhalter 25">
            <a:extLst>
              <a:ext uri="{FF2B5EF4-FFF2-40B4-BE49-F238E27FC236}">
                <a16:creationId xmlns:a16="http://schemas.microsoft.com/office/drawing/2014/main" id="{3FE82F9D-425A-F796-E5A4-541B737C2CA2}"/>
              </a:ext>
            </a:extLst>
          </p:cNvPr>
          <p:cNvSpPr>
            <a:spLocks noGrp="1"/>
          </p:cNvSpPr>
          <p:nvPr>
            <p:ph type="body" sz="quarter" idx="17" hasCustomPrompt="1"/>
          </p:nvPr>
        </p:nvSpPr>
        <p:spPr>
          <a:xfrm>
            <a:off x="3317252" y="4258551"/>
            <a:ext cx="2686853" cy="169277"/>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37" name="Bildplatzhalter 7">
            <a:extLst>
              <a:ext uri="{FF2B5EF4-FFF2-40B4-BE49-F238E27FC236}">
                <a16:creationId xmlns:a16="http://schemas.microsoft.com/office/drawing/2014/main" id="{02001E0B-4165-AEA7-9554-B0ADB05DB5D7}"/>
              </a:ext>
            </a:extLst>
          </p:cNvPr>
          <p:cNvSpPr>
            <a:spLocks noGrp="1"/>
          </p:cNvSpPr>
          <p:nvPr>
            <p:ph type="pic" sz="quarter" idx="13" hasCustomPrompt="1"/>
          </p:nvPr>
        </p:nvSpPr>
        <p:spPr>
          <a:xfrm>
            <a:off x="6149406" y="1314432"/>
            <a:ext cx="2804908" cy="2558321"/>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48" name="Rechteck 28">
            <a:extLst>
              <a:ext uri="{FF2B5EF4-FFF2-40B4-BE49-F238E27FC236}">
                <a16:creationId xmlns:a16="http://schemas.microsoft.com/office/drawing/2014/main" id="{BA4F15C5-43E7-D30C-6B43-6DAFDB2817D6}"/>
              </a:ext>
            </a:extLst>
          </p:cNvPr>
          <p:cNvSpPr>
            <a:spLocks/>
          </p:cNvSpPr>
          <p:nvPr userDrawn="1"/>
        </p:nvSpPr>
        <p:spPr>
          <a:xfrm>
            <a:off x="6149407" y="3872753"/>
            <a:ext cx="2804908" cy="265187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atin typeface="+mn-lt"/>
            </a:endParaRPr>
          </a:p>
        </p:txBody>
      </p:sp>
      <p:sp>
        <p:nvSpPr>
          <p:cNvPr id="56" name="Textfeld 10">
            <a:extLst>
              <a:ext uri="{FF2B5EF4-FFF2-40B4-BE49-F238E27FC236}">
                <a16:creationId xmlns:a16="http://schemas.microsoft.com/office/drawing/2014/main" id="{96FE6516-8DBD-FD56-55EB-22C7FB0095B4}"/>
              </a:ext>
            </a:extLst>
          </p:cNvPr>
          <p:cNvSpPr txBox="1">
            <a:spLocks/>
          </p:cNvSpPr>
          <p:nvPr userDrawn="1"/>
        </p:nvSpPr>
        <p:spPr>
          <a:xfrm>
            <a:off x="6219977" y="3924420"/>
            <a:ext cx="1848380" cy="221599"/>
          </a:xfrm>
          <a:prstGeom prst="rect">
            <a:avLst/>
          </a:prstGeom>
          <a:noFill/>
        </p:spPr>
        <p:txBody>
          <a:bodyPr wrap="square" lIns="0" tIns="0" rIns="0" bIns="0" rtlCol="0">
            <a:spAutoFit/>
          </a:bodyPr>
          <a:lstStyle/>
          <a:p>
            <a:r>
              <a:rPr lang="de-DE" sz="1440" b="1" dirty="0">
                <a:solidFill>
                  <a:srgbClr val="F2F2F2"/>
                </a:solidFill>
                <a:latin typeface="+mn-lt"/>
              </a:rPr>
              <a:t>Beratungsschwerpunkte</a:t>
            </a:r>
          </a:p>
        </p:txBody>
      </p:sp>
      <p:sp>
        <p:nvSpPr>
          <p:cNvPr id="57" name="Textfeld 11">
            <a:extLst>
              <a:ext uri="{FF2B5EF4-FFF2-40B4-BE49-F238E27FC236}">
                <a16:creationId xmlns:a16="http://schemas.microsoft.com/office/drawing/2014/main" id="{F35DFC89-19C2-1CB1-F1EC-A11AC11627EE}"/>
              </a:ext>
            </a:extLst>
          </p:cNvPr>
          <p:cNvSpPr txBox="1">
            <a:spLocks/>
          </p:cNvSpPr>
          <p:nvPr userDrawn="1"/>
        </p:nvSpPr>
        <p:spPr>
          <a:xfrm>
            <a:off x="6219977" y="5085170"/>
            <a:ext cx="693143" cy="221599"/>
          </a:xfrm>
          <a:prstGeom prst="rect">
            <a:avLst/>
          </a:prstGeom>
          <a:noFill/>
        </p:spPr>
        <p:txBody>
          <a:bodyPr wrap="square" lIns="0" tIns="0" rIns="0" bIns="0" rtlCol="0">
            <a:spAutoFit/>
          </a:bodyPr>
          <a:lstStyle/>
          <a:p>
            <a:r>
              <a:rPr lang="de-DE" sz="1440" b="1" dirty="0">
                <a:solidFill>
                  <a:srgbClr val="F2F2F2"/>
                </a:solidFill>
                <a:latin typeface="+mn-lt"/>
              </a:rPr>
              <a:t>Sprachen</a:t>
            </a:r>
          </a:p>
        </p:txBody>
      </p:sp>
      <p:sp>
        <p:nvSpPr>
          <p:cNvPr id="58" name="Textfeld 12">
            <a:extLst>
              <a:ext uri="{FF2B5EF4-FFF2-40B4-BE49-F238E27FC236}">
                <a16:creationId xmlns:a16="http://schemas.microsoft.com/office/drawing/2014/main" id="{E5ECA45B-B1A6-A7DF-AE22-639BCC6EF16E}"/>
              </a:ext>
            </a:extLst>
          </p:cNvPr>
          <p:cNvSpPr txBox="1">
            <a:spLocks/>
          </p:cNvSpPr>
          <p:nvPr userDrawn="1"/>
        </p:nvSpPr>
        <p:spPr>
          <a:xfrm>
            <a:off x="6219977" y="5792171"/>
            <a:ext cx="602025" cy="221599"/>
          </a:xfrm>
          <a:prstGeom prst="rect">
            <a:avLst/>
          </a:prstGeom>
          <a:noFill/>
        </p:spPr>
        <p:txBody>
          <a:bodyPr wrap="square" lIns="0" tIns="0" rIns="0" bIns="0" rtlCol="0">
            <a:spAutoFit/>
          </a:bodyPr>
          <a:lstStyle/>
          <a:p>
            <a:r>
              <a:rPr lang="de-DE" sz="1440" b="1" dirty="0">
                <a:solidFill>
                  <a:srgbClr val="F2F2F2"/>
                </a:solidFill>
                <a:latin typeface="+mn-lt"/>
              </a:rPr>
              <a:t>Kontakt</a:t>
            </a:r>
          </a:p>
        </p:txBody>
      </p:sp>
      <p:sp>
        <p:nvSpPr>
          <p:cNvPr id="59" name="Textplatzhalter 25">
            <a:extLst>
              <a:ext uri="{FF2B5EF4-FFF2-40B4-BE49-F238E27FC236}">
                <a16:creationId xmlns:a16="http://schemas.microsoft.com/office/drawing/2014/main" id="{F8A1E91A-74E4-9E50-4D1C-4FE487F57488}"/>
              </a:ext>
            </a:extLst>
          </p:cNvPr>
          <p:cNvSpPr>
            <a:spLocks noGrp="1"/>
          </p:cNvSpPr>
          <p:nvPr>
            <p:ph type="body" sz="quarter" idx="15" hasCustomPrompt="1"/>
          </p:nvPr>
        </p:nvSpPr>
        <p:spPr>
          <a:xfrm>
            <a:off x="6219976" y="5419929"/>
            <a:ext cx="2686853" cy="169277"/>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100" baseline="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Sprache 1 I Sprache 2 I …</a:t>
            </a:r>
          </a:p>
        </p:txBody>
      </p:sp>
      <p:sp>
        <p:nvSpPr>
          <p:cNvPr id="60" name="Textplatzhalter 25">
            <a:extLst>
              <a:ext uri="{FF2B5EF4-FFF2-40B4-BE49-F238E27FC236}">
                <a16:creationId xmlns:a16="http://schemas.microsoft.com/office/drawing/2014/main" id="{DE9B6282-A8C3-1E88-C68C-81381B942C3D}"/>
              </a:ext>
            </a:extLst>
          </p:cNvPr>
          <p:cNvSpPr>
            <a:spLocks noGrp="1"/>
          </p:cNvSpPr>
          <p:nvPr>
            <p:ph type="body" sz="quarter" idx="16" hasCustomPrompt="1"/>
          </p:nvPr>
        </p:nvSpPr>
        <p:spPr>
          <a:xfrm>
            <a:off x="6219977" y="6126930"/>
            <a:ext cx="2671375" cy="338554"/>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100" baseline="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+49 (0) XXX XXXX – X </a:t>
            </a:r>
          </a:p>
          <a:p>
            <a:pPr lvl="0"/>
            <a:r>
              <a:rPr lang="de-DE" dirty="0"/>
              <a:t>XXX@hoffmann-liebs.de</a:t>
            </a:r>
          </a:p>
        </p:txBody>
      </p:sp>
      <p:sp>
        <p:nvSpPr>
          <p:cNvPr id="61" name="Textplatzhalter 25">
            <a:extLst>
              <a:ext uri="{FF2B5EF4-FFF2-40B4-BE49-F238E27FC236}">
                <a16:creationId xmlns:a16="http://schemas.microsoft.com/office/drawing/2014/main" id="{736A98C6-07DC-2469-6D5E-2A6F88D671CD}"/>
              </a:ext>
            </a:extLst>
          </p:cNvPr>
          <p:cNvSpPr>
            <a:spLocks noGrp="1"/>
          </p:cNvSpPr>
          <p:nvPr>
            <p:ph type="body" sz="quarter" idx="17" hasCustomPrompt="1"/>
          </p:nvPr>
        </p:nvSpPr>
        <p:spPr>
          <a:xfrm>
            <a:off x="6219976" y="4258551"/>
            <a:ext cx="2686853" cy="169277"/>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63" name="Bildplatzhalter 7">
            <a:extLst>
              <a:ext uri="{FF2B5EF4-FFF2-40B4-BE49-F238E27FC236}">
                <a16:creationId xmlns:a16="http://schemas.microsoft.com/office/drawing/2014/main" id="{DA365F3B-6F4D-90DD-A082-ADE9E1CAE8BA}"/>
              </a:ext>
            </a:extLst>
          </p:cNvPr>
          <p:cNvSpPr>
            <a:spLocks noGrp="1"/>
          </p:cNvSpPr>
          <p:nvPr>
            <p:ph type="pic" sz="quarter" idx="13" hasCustomPrompt="1"/>
          </p:nvPr>
        </p:nvSpPr>
        <p:spPr>
          <a:xfrm>
            <a:off x="9052129" y="1314432"/>
            <a:ext cx="2804908" cy="2558321"/>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65" name="Rechteck 28">
            <a:extLst>
              <a:ext uri="{FF2B5EF4-FFF2-40B4-BE49-F238E27FC236}">
                <a16:creationId xmlns:a16="http://schemas.microsoft.com/office/drawing/2014/main" id="{ECCEB8B6-35E8-696B-DC06-DCD23CA404A3}"/>
              </a:ext>
            </a:extLst>
          </p:cNvPr>
          <p:cNvSpPr>
            <a:spLocks/>
          </p:cNvSpPr>
          <p:nvPr userDrawn="1"/>
        </p:nvSpPr>
        <p:spPr>
          <a:xfrm>
            <a:off x="9052130" y="3872753"/>
            <a:ext cx="2804908" cy="265187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atin typeface="+mn-lt"/>
            </a:endParaRPr>
          </a:p>
        </p:txBody>
      </p:sp>
      <p:sp>
        <p:nvSpPr>
          <p:cNvPr id="66" name="Textfeld 10">
            <a:extLst>
              <a:ext uri="{FF2B5EF4-FFF2-40B4-BE49-F238E27FC236}">
                <a16:creationId xmlns:a16="http://schemas.microsoft.com/office/drawing/2014/main" id="{5B6470EF-2BEF-9D20-D053-E96E5F54E0B4}"/>
              </a:ext>
            </a:extLst>
          </p:cNvPr>
          <p:cNvSpPr txBox="1">
            <a:spLocks/>
          </p:cNvSpPr>
          <p:nvPr userDrawn="1"/>
        </p:nvSpPr>
        <p:spPr>
          <a:xfrm>
            <a:off x="9122700" y="3924420"/>
            <a:ext cx="1848380" cy="221599"/>
          </a:xfrm>
          <a:prstGeom prst="rect">
            <a:avLst/>
          </a:prstGeom>
          <a:noFill/>
        </p:spPr>
        <p:txBody>
          <a:bodyPr wrap="square" lIns="0" tIns="0" rIns="0" bIns="0" rtlCol="0">
            <a:spAutoFit/>
          </a:bodyPr>
          <a:lstStyle/>
          <a:p>
            <a:r>
              <a:rPr lang="de-DE" sz="1440" b="1" dirty="0">
                <a:solidFill>
                  <a:srgbClr val="F2F2F2"/>
                </a:solidFill>
                <a:latin typeface="+mn-lt"/>
              </a:rPr>
              <a:t>Beratungsschwerpunkte</a:t>
            </a:r>
          </a:p>
        </p:txBody>
      </p:sp>
      <p:sp>
        <p:nvSpPr>
          <p:cNvPr id="67" name="Textfeld 11">
            <a:extLst>
              <a:ext uri="{FF2B5EF4-FFF2-40B4-BE49-F238E27FC236}">
                <a16:creationId xmlns:a16="http://schemas.microsoft.com/office/drawing/2014/main" id="{D7073AE7-C3A8-F6D4-BB5F-0877311DCFB1}"/>
              </a:ext>
            </a:extLst>
          </p:cNvPr>
          <p:cNvSpPr txBox="1">
            <a:spLocks/>
          </p:cNvSpPr>
          <p:nvPr userDrawn="1"/>
        </p:nvSpPr>
        <p:spPr>
          <a:xfrm>
            <a:off x="9122700" y="5085170"/>
            <a:ext cx="693143" cy="221599"/>
          </a:xfrm>
          <a:prstGeom prst="rect">
            <a:avLst/>
          </a:prstGeom>
          <a:noFill/>
        </p:spPr>
        <p:txBody>
          <a:bodyPr wrap="square" lIns="0" tIns="0" rIns="0" bIns="0" rtlCol="0">
            <a:spAutoFit/>
          </a:bodyPr>
          <a:lstStyle/>
          <a:p>
            <a:r>
              <a:rPr lang="de-DE" sz="1440" b="1" dirty="0">
                <a:solidFill>
                  <a:srgbClr val="F2F2F2"/>
                </a:solidFill>
                <a:latin typeface="+mn-lt"/>
              </a:rPr>
              <a:t>Sprachen</a:t>
            </a:r>
          </a:p>
        </p:txBody>
      </p:sp>
      <p:sp>
        <p:nvSpPr>
          <p:cNvPr id="68" name="Textfeld 12">
            <a:extLst>
              <a:ext uri="{FF2B5EF4-FFF2-40B4-BE49-F238E27FC236}">
                <a16:creationId xmlns:a16="http://schemas.microsoft.com/office/drawing/2014/main" id="{6715D7E9-9CD1-C331-DFBF-16C767F449D7}"/>
              </a:ext>
            </a:extLst>
          </p:cNvPr>
          <p:cNvSpPr txBox="1">
            <a:spLocks/>
          </p:cNvSpPr>
          <p:nvPr userDrawn="1"/>
        </p:nvSpPr>
        <p:spPr>
          <a:xfrm>
            <a:off x="9122700" y="5792171"/>
            <a:ext cx="602025" cy="221599"/>
          </a:xfrm>
          <a:prstGeom prst="rect">
            <a:avLst/>
          </a:prstGeom>
          <a:noFill/>
        </p:spPr>
        <p:txBody>
          <a:bodyPr wrap="square" lIns="0" tIns="0" rIns="0" bIns="0" rtlCol="0">
            <a:spAutoFit/>
          </a:bodyPr>
          <a:lstStyle/>
          <a:p>
            <a:r>
              <a:rPr lang="de-DE" sz="1440" b="1" dirty="0">
                <a:solidFill>
                  <a:srgbClr val="F2F2F2"/>
                </a:solidFill>
                <a:latin typeface="+mn-lt"/>
              </a:rPr>
              <a:t>Kontakt</a:t>
            </a:r>
          </a:p>
        </p:txBody>
      </p:sp>
      <p:sp>
        <p:nvSpPr>
          <p:cNvPr id="69" name="Textplatzhalter 25">
            <a:extLst>
              <a:ext uri="{FF2B5EF4-FFF2-40B4-BE49-F238E27FC236}">
                <a16:creationId xmlns:a16="http://schemas.microsoft.com/office/drawing/2014/main" id="{19A5A634-CDC3-04AC-CD2F-BF8F36E64CAE}"/>
              </a:ext>
            </a:extLst>
          </p:cNvPr>
          <p:cNvSpPr>
            <a:spLocks noGrp="1"/>
          </p:cNvSpPr>
          <p:nvPr>
            <p:ph type="body" sz="quarter" idx="15" hasCustomPrompt="1"/>
          </p:nvPr>
        </p:nvSpPr>
        <p:spPr>
          <a:xfrm>
            <a:off x="9122699" y="5419929"/>
            <a:ext cx="2686853" cy="169277"/>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100" baseline="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Sprache 1 I Sprache 2 I …</a:t>
            </a:r>
          </a:p>
        </p:txBody>
      </p:sp>
      <p:sp>
        <p:nvSpPr>
          <p:cNvPr id="70" name="Textplatzhalter 25">
            <a:extLst>
              <a:ext uri="{FF2B5EF4-FFF2-40B4-BE49-F238E27FC236}">
                <a16:creationId xmlns:a16="http://schemas.microsoft.com/office/drawing/2014/main" id="{DAFBA69E-7EC3-2043-CF5D-ECF408BC93C4}"/>
              </a:ext>
            </a:extLst>
          </p:cNvPr>
          <p:cNvSpPr>
            <a:spLocks noGrp="1"/>
          </p:cNvSpPr>
          <p:nvPr>
            <p:ph type="body" sz="quarter" idx="16" hasCustomPrompt="1"/>
          </p:nvPr>
        </p:nvSpPr>
        <p:spPr>
          <a:xfrm>
            <a:off x="9122700" y="6126930"/>
            <a:ext cx="2671375" cy="338554"/>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100" baseline="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+49 (0) XXX XXXX – X </a:t>
            </a:r>
          </a:p>
          <a:p>
            <a:pPr lvl="0"/>
            <a:r>
              <a:rPr lang="de-DE" dirty="0"/>
              <a:t>XXX@hoffmann-liebs.de</a:t>
            </a:r>
          </a:p>
        </p:txBody>
      </p:sp>
      <p:sp>
        <p:nvSpPr>
          <p:cNvPr id="71" name="Textplatzhalter 25">
            <a:extLst>
              <a:ext uri="{FF2B5EF4-FFF2-40B4-BE49-F238E27FC236}">
                <a16:creationId xmlns:a16="http://schemas.microsoft.com/office/drawing/2014/main" id="{2ADFBEA0-5130-BD38-1DAB-9DE63ED026B4}"/>
              </a:ext>
            </a:extLst>
          </p:cNvPr>
          <p:cNvSpPr>
            <a:spLocks noGrp="1"/>
          </p:cNvSpPr>
          <p:nvPr>
            <p:ph type="body" sz="quarter" idx="17" hasCustomPrompt="1"/>
          </p:nvPr>
        </p:nvSpPr>
        <p:spPr>
          <a:xfrm>
            <a:off x="9122699" y="4258551"/>
            <a:ext cx="2686853" cy="169277"/>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8" name="Titel 1">
            <a:extLst>
              <a:ext uri="{FF2B5EF4-FFF2-40B4-BE49-F238E27FC236}">
                <a16:creationId xmlns:a16="http://schemas.microsoft.com/office/drawing/2014/main" id="{FA13717F-ABFB-08B3-8E55-01F0675CCB5E}"/>
              </a:ext>
            </a:extLst>
          </p:cNvPr>
          <p:cNvSpPr>
            <a:spLocks noGrp="1"/>
          </p:cNvSpPr>
          <p:nvPr>
            <p:ph type="title" hasCustomPrompt="1"/>
          </p:nvPr>
        </p:nvSpPr>
        <p:spPr>
          <a:xfrm>
            <a:off x="341736" y="722877"/>
            <a:ext cx="11515302" cy="443198"/>
          </a:xfrm>
          <a:prstGeom prst="rect">
            <a:avLst/>
          </a:prstGeom>
        </p:spPr>
        <p:txBody>
          <a:bodyPr vert="horz" lIns="0" tIns="0" rIns="0" bIns="0">
            <a:spAutoFit/>
          </a:bodyPr>
          <a:lstStyle>
            <a:lvl1pPr>
              <a:defRPr sz="3200">
                <a:solidFill>
                  <a:srgbClr val="E0002B"/>
                </a:solidFill>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de-DE" dirty="0"/>
              <a:t>Projektteam</a:t>
            </a:r>
          </a:p>
        </p:txBody>
      </p:sp>
      <p:sp>
        <p:nvSpPr>
          <p:cNvPr id="4" name="Textplatzhalter 25">
            <a:extLst>
              <a:ext uri="{FF2B5EF4-FFF2-40B4-BE49-F238E27FC236}">
                <a16:creationId xmlns:a16="http://schemas.microsoft.com/office/drawing/2014/main" id="{73F3D0CB-B701-7C84-DC37-DE2F25BBD14C}"/>
              </a:ext>
            </a:extLst>
          </p:cNvPr>
          <p:cNvSpPr>
            <a:spLocks noGrp="1"/>
          </p:cNvSpPr>
          <p:nvPr>
            <p:ph type="body" sz="quarter" idx="36" hasCustomPrompt="1"/>
          </p:nvPr>
        </p:nvSpPr>
        <p:spPr>
          <a:xfrm>
            <a:off x="491012" y="1401608"/>
            <a:ext cx="2528635" cy="276999"/>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8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
        <p:nvSpPr>
          <p:cNvPr id="10" name="Textplatzhalter 25">
            <a:extLst>
              <a:ext uri="{FF2B5EF4-FFF2-40B4-BE49-F238E27FC236}">
                <a16:creationId xmlns:a16="http://schemas.microsoft.com/office/drawing/2014/main" id="{C8694C9C-D7E2-1A26-CC7E-C536FAA4CC3D}"/>
              </a:ext>
            </a:extLst>
          </p:cNvPr>
          <p:cNvSpPr>
            <a:spLocks noGrp="1"/>
          </p:cNvSpPr>
          <p:nvPr>
            <p:ph type="body" sz="quarter" idx="37" hasCustomPrompt="1"/>
          </p:nvPr>
        </p:nvSpPr>
        <p:spPr>
          <a:xfrm>
            <a:off x="3414965" y="1401608"/>
            <a:ext cx="2528635" cy="276999"/>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8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
        <p:nvSpPr>
          <p:cNvPr id="16" name="Textplatzhalter 25">
            <a:extLst>
              <a:ext uri="{FF2B5EF4-FFF2-40B4-BE49-F238E27FC236}">
                <a16:creationId xmlns:a16="http://schemas.microsoft.com/office/drawing/2014/main" id="{EF8D40D9-D852-58BB-4055-0424A56BB06F}"/>
              </a:ext>
            </a:extLst>
          </p:cNvPr>
          <p:cNvSpPr>
            <a:spLocks noGrp="1"/>
          </p:cNvSpPr>
          <p:nvPr>
            <p:ph type="body" sz="quarter" idx="38" hasCustomPrompt="1"/>
          </p:nvPr>
        </p:nvSpPr>
        <p:spPr>
          <a:xfrm>
            <a:off x="6327404" y="1401608"/>
            <a:ext cx="2528635" cy="276999"/>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8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
        <p:nvSpPr>
          <p:cNvPr id="22" name="Textplatzhalter 25">
            <a:extLst>
              <a:ext uri="{FF2B5EF4-FFF2-40B4-BE49-F238E27FC236}">
                <a16:creationId xmlns:a16="http://schemas.microsoft.com/office/drawing/2014/main" id="{BF78FE86-3809-0E33-9C65-6A2DDF39CF51}"/>
              </a:ext>
            </a:extLst>
          </p:cNvPr>
          <p:cNvSpPr>
            <a:spLocks noGrp="1"/>
          </p:cNvSpPr>
          <p:nvPr>
            <p:ph type="body" sz="quarter" idx="39" hasCustomPrompt="1"/>
          </p:nvPr>
        </p:nvSpPr>
        <p:spPr>
          <a:xfrm>
            <a:off x="9251357" y="1401608"/>
            <a:ext cx="2528635" cy="276999"/>
          </a:xfrm>
          <a:prstGeom prst="rect">
            <a:avLst/>
          </a:prstGeom>
        </p:spPr>
        <p:txBody>
          <a:bodyPr wrap="square" lIns="0" tIns="0" rIns="0" bIns="0">
            <a:spAutoFit/>
          </a:bodyPr>
          <a:lstStyle>
            <a:lvl1pPr marL="0" indent="0">
              <a:lnSpc>
                <a:spcPct val="100000"/>
              </a:lnSpc>
              <a:spcBef>
                <a:spcPts val="0"/>
              </a:spcBef>
              <a:buFont typeface="Wingdings" panose="05000000000000000000" pitchFamily="2" charset="2"/>
              <a:buNone/>
              <a:defRPr sz="18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Tree>
    <p:extLst>
      <p:ext uri="{BB962C8B-B14F-4D97-AF65-F5344CB8AC3E}">
        <p14:creationId xmlns:p14="http://schemas.microsoft.com/office/powerpoint/2010/main" val="289806690"/>
      </p:ext>
    </p:extLst>
  </p:cSld>
  <p:clrMapOvr>
    <a:masterClrMapping/>
  </p:clrMapOvr>
  <p:transition spd="slow">
    <p:push dir="u"/>
  </p:transition>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_Vorstellungsfolie II">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49AB536C-97AE-303E-05DF-FD1463E9FA1B}"/>
              </a:ext>
            </a:extLst>
          </p:cNvPr>
          <p:cNvGraphicFramePr>
            <a:graphicFrameLocks noChangeAspect="1"/>
          </p:cNvGraphicFramePr>
          <p:nvPr userDrawn="1">
            <p:custDataLst>
              <p:tags r:id="rId1"/>
            </p:custDataLst>
            <p:extLst>
              <p:ext uri="{D42A27DB-BD31-4B8C-83A1-F6EECF244321}">
                <p14:modId xmlns:p14="http://schemas.microsoft.com/office/powerpoint/2010/main" val="339441737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2" name="think-cell data - do not delete" hidden="1">
                        <a:extLst>
                          <a:ext uri="{FF2B5EF4-FFF2-40B4-BE49-F238E27FC236}">
                            <a16:creationId xmlns:a16="http://schemas.microsoft.com/office/drawing/2014/main" id="{49AB536C-97AE-303E-05DF-FD1463E9FA1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extfeld 5">
            <a:extLst>
              <a:ext uri="{FF2B5EF4-FFF2-40B4-BE49-F238E27FC236}">
                <a16:creationId xmlns:a16="http://schemas.microsoft.com/office/drawing/2014/main" id="{11078B03-E2BB-DC85-08EF-F97E0D9174A6}"/>
              </a:ext>
            </a:extLst>
          </p:cNvPr>
          <p:cNvSpPr txBox="1">
            <a:spLocks/>
          </p:cNvSpPr>
          <p:nvPr userDrawn="1"/>
        </p:nvSpPr>
        <p:spPr>
          <a:xfrm>
            <a:off x="8395827" y="6568559"/>
            <a:ext cx="3531911" cy="235898"/>
          </a:xfrm>
          <a:prstGeom prst="rect">
            <a:avLst/>
          </a:prstGeom>
          <a:noFill/>
        </p:spPr>
        <p:txBody>
          <a:bodyPr wrap="square" rtlCol="0">
            <a:spAutoFit/>
          </a:bodyPr>
          <a:lstStyle/>
          <a:p>
            <a:pPr algn="r"/>
            <a:r>
              <a:rPr lang="de-DE" sz="933" b="0" i="0" dirty="0">
                <a:solidFill>
                  <a:schemeClr val="accent1"/>
                </a:solidFill>
                <a:latin typeface="+mn-lt"/>
              </a:rPr>
              <a:t>Hoffmann Liebs | </a:t>
            </a:r>
            <a:fld id="{A456499E-323E-434F-A0D4-1986ECBA838F}" type="slidenum">
              <a:rPr lang="de-DE" sz="933" b="0" i="0" smtClean="0">
                <a:solidFill>
                  <a:schemeClr val="accent1"/>
                </a:solidFill>
                <a:latin typeface="+mn-lt"/>
              </a:rPr>
              <a:pPr algn="r"/>
              <a:t>‹Nr.›</a:t>
            </a:fld>
            <a:endParaRPr lang="de-DE" sz="933" b="0" i="0" dirty="0">
              <a:solidFill>
                <a:schemeClr val="accent1"/>
              </a:solidFill>
              <a:latin typeface="+mn-lt"/>
            </a:endParaRPr>
          </a:p>
        </p:txBody>
      </p:sp>
      <p:sp>
        <p:nvSpPr>
          <p:cNvPr id="10" name="Titel 1">
            <a:extLst>
              <a:ext uri="{FF2B5EF4-FFF2-40B4-BE49-F238E27FC236}">
                <a16:creationId xmlns:a16="http://schemas.microsoft.com/office/drawing/2014/main" id="{841A3152-56F5-F147-4133-F2ED4A13073B}"/>
              </a:ext>
            </a:extLst>
          </p:cNvPr>
          <p:cNvSpPr txBox="1">
            <a:spLocks/>
          </p:cNvSpPr>
          <p:nvPr userDrawn="1"/>
        </p:nvSpPr>
        <p:spPr>
          <a:xfrm>
            <a:off x="341736" y="283559"/>
            <a:ext cx="11515302" cy="443198"/>
          </a:xfrm>
          <a:prstGeom prst="rect">
            <a:avLst/>
          </a:prstGeom>
        </p:spPr>
        <p:txBody>
          <a:bodyPr vert="horz" wrap="square" lIns="0" tIns="0" rIns="0" bIns="0" rtlCol="0" anchor="b" anchorCtr="0">
            <a:spAutoFit/>
          </a:bodyPr>
          <a:lstStyle>
            <a:lvl1pPr algn="l" defTabSz="914400" rtl="0" eaLnBrk="1" latinLnBrk="0" hangingPunct="1">
              <a:lnSpc>
                <a:spcPct val="90000"/>
              </a:lnSpc>
              <a:spcBef>
                <a:spcPct val="0"/>
              </a:spcBef>
              <a:buNone/>
              <a:defRPr sz="3200" kern="1200">
                <a:solidFill>
                  <a:srgbClr val="E0002B"/>
                </a:solidFill>
                <a:latin typeface="+mj-lt"/>
                <a:ea typeface="+mj-ea"/>
                <a:cs typeface="+mj-cs"/>
              </a:defRPr>
            </a:lvl1pPr>
          </a:lstStyle>
          <a:p>
            <a:r>
              <a:rPr lang="de-DE" dirty="0"/>
              <a:t>Projektteam</a:t>
            </a:r>
          </a:p>
        </p:txBody>
      </p:sp>
      <p:sp>
        <p:nvSpPr>
          <p:cNvPr id="8" name="Bildplatzhalter 7">
            <a:extLst>
              <a:ext uri="{FF2B5EF4-FFF2-40B4-BE49-F238E27FC236}">
                <a16:creationId xmlns:a16="http://schemas.microsoft.com/office/drawing/2014/main" id="{94BA8A19-C6E9-02A6-61A9-A95D28A59C3F}"/>
              </a:ext>
            </a:extLst>
          </p:cNvPr>
          <p:cNvSpPr>
            <a:spLocks noGrp="1"/>
          </p:cNvSpPr>
          <p:nvPr>
            <p:ph type="pic" sz="quarter" idx="13" hasCustomPrompt="1"/>
          </p:nvPr>
        </p:nvSpPr>
        <p:spPr>
          <a:xfrm>
            <a:off x="334962" y="804187"/>
            <a:ext cx="5648205" cy="1442229"/>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22" name="Bildplatzhalter 7">
            <a:extLst>
              <a:ext uri="{FF2B5EF4-FFF2-40B4-BE49-F238E27FC236}">
                <a16:creationId xmlns:a16="http://schemas.microsoft.com/office/drawing/2014/main" id="{87D888DD-A516-D179-751E-58ABB3F036E4}"/>
              </a:ext>
            </a:extLst>
          </p:cNvPr>
          <p:cNvSpPr>
            <a:spLocks noGrp="1"/>
          </p:cNvSpPr>
          <p:nvPr>
            <p:ph type="pic" sz="quarter" idx="18" hasCustomPrompt="1"/>
          </p:nvPr>
        </p:nvSpPr>
        <p:spPr>
          <a:xfrm>
            <a:off x="6202058" y="804187"/>
            <a:ext cx="5648205" cy="1442229"/>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23" name="Bildplatzhalter 7">
            <a:extLst>
              <a:ext uri="{FF2B5EF4-FFF2-40B4-BE49-F238E27FC236}">
                <a16:creationId xmlns:a16="http://schemas.microsoft.com/office/drawing/2014/main" id="{2AE1B715-4DFB-82AD-4595-DFA6F12F6BEE}"/>
              </a:ext>
            </a:extLst>
          </p:cNvPr>
          <p:cNvSpPr>
            <a:spLocks noGrp="1"/>
          </p:cNvSpPr>
          <p:nvPr>
            <p:ph type="pic" sz="quarter" idx="20" hasCustomPrompt="1"/>
          </p:nvPr>
        </p:nvSpPr>
        <p:spPr>
          <a:xfrm>
            <a:off x="334962" y="3720099"/>
            <a:ext cx="3683717" cy="1433437"/>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25" name="Bildplatzhalter 7">
            <a:extLst>
              <a:ext uri="{FF2B5EF4-FFF2-40B4-BE49-F238E27FC236}">
                <a16:creationId xmlns:a16="http://schemas.microsoft.com/office/drawing/2014/main" id="{E59DB7FF-4DBD-4DC8-E0D5-78DDB3EEB536}"/>
              </a:ext>
            </a:extLst>
          </p:cNvPr>
          <p:cNvSpPr>
            <a:spLocks noGrp="1"/>
          </p:cNvSpPr>
          <p:nvPr>
            <p:ph type="pic" sz="quarter" idx="22" hasCustomPrompt="1"/>
          </p:nvPr>
        </p:nvSpPr>
        <p:spPr>
          <a:xfrm>
            <a:off x="8166546" y="3724201"/>
            <a:ext cx="3683717" cy="1433437"/>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27" name="Bildplatzhalter 7">
            <a:extLst>
              <a:ext uri="{FF2B5EF4-FFF2-40B4-BE49-F238E27FC236}">
                <a16:creationId xmlns:a16="http://schemas.microsoft.com/office/drawing/2014/main" id="{778BFF21-5D58-DA87-3218-F9894DCFF6A5}"/>
              </a:ext>
            </a:extLst>
          </p:cNvPr>
          <p:cNvSpPr>
            <a:spLocks noGrp="1"/>
          </p:cNvSpPr>
          <p:nvPr>
            <p:ph type="pic" sz="quarter" idx="24" hasCustomPrompt="1"/>
          </p:nvPr>
        </p:nvSpPr>
        <p:spPr>
          <a:xfrm>
            <a:off x="4250754" y="3720099"/>
            <a:ext cx="3683717" cy="1433437"/>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28" name="Rechteck 28">
            <a:extLst>
              <a:ext uri="{FF2B5EF4-FFF2-40B4-BE49-F238E27FC236}">
                <a16:creationId xmlns:a16="http://schemas.microsoft.com/office/drawing/2014/main" id="{442F3808-04D8-D20C-F93B-C8F269E0FD96}"/>
              </a:ext>
            </a:extLst>
          </p:cNvPr>
          <p:cNvSpPr>
            <a:spLocks/>
          </p:cNvSpPr>
          <p:nvPr userDrawn="1"/>
        </p:nvSpPr>
        <p:spPr>
          <a:xfrm>
            <a:off x="334962" y="2242536"/>
            <a:ext cx="5648205" cy="1368425"/>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atin typeface="+mn-lt"/>
            </a:endParaRPr>
          </a:p>
        </p:txBody>
      </p:sp>
      <p:sp>
        <p:nvSpPr>
          <p:cNvPr id="29" name="Textfeld 10">
            <a:extLst>
              <a:ext uri="{FF2B5EF4-FFF2-40B4-BE49-F238E27FC236}">
                <a16:creationId xmlns:a16="http://schemas.microsoft.com/office/drawing/2014/main" id="{67252DD7-925C-1822-24FC-C4659DE105AA}"/>
              </a:ext>
            </a:extLst>
          </p:cNvPr>
          <p:cNvSpPr txBox="1">
            <a:spLocks/>
          </p:cNvSpPr>
          <p:nvPr userDrawn="1"/>
        </p:nvSpPr>
        <p:spPr>
          <a:xfrm>
            <a:off x="463642" y="2327984"/>
            <a:ext cx="2153899"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31" name="Textplatzhalter 25">
            <a:extLst>
              <a:ext uri="{FF2B5EF4-FFF2-40B4-BE49-F238E27FC236}">
                <a16:creationId xmlns:a16="http://schemas.microsoft.com/office/drawing/2014/main" id="{1CFD1D9B-D9D7-2B5B-368E-35946133E4D4}"/>
              </a:ext>
            </a:extLst>
          </p:cNvPr>
          <p:cNvSpPr>
            <a:spLocks noGrp="1"/>
          </p:cNvSpPr>
          <p:nvPr>
            <p:ph type="body" sz="quarter" idx="17" hasCustomPrompt="1"/>
          </p:nvPr>
        </p:nvSpPr>
        <p:spPr>
          <a:xfrm>
            <a:off x="558874" y="2723484"/>
            <a:ext cx="5185685" cy="641293"/>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35" name="Rechteck 9">
            <a:extLst>
              <a:ext uri="{FF2B5EF4-FFF2-40B4-BE49-F238E27FC236}">
                <a16:creationId xmlns:a16="http://schemas.microsoft.com/office/drawing/2014/main" id="{D65CB67C-35BF-04EA-8392-85F4C1CD5F8F}"/>
              </a:ext>
            </a:extLst>
          </p:cNvPr>
          <p:cNvSpPr>
            <a:spLocks/>
          </p:cNvSpPr>
          <p:nvPr userDrawn="1"/>
        </p:nvSpPr>
        <p:spPr>
          <a:xfrm>
            <a:off x="6202058" y="2242536"/>
            <a:ext cx="5648205" cy="1368425"/>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atin typeface="+mn-lt"/>
            </a:endParaRPr>
          </a:p>
        </p:txBody>
      </p:sp>
      <p:sp>
        <p:nvSpPr>
          <p:cNvPr id="36" name="Textfeld 22">
            <a:extLst>
              <a:ext uri="{FF2B5EF4-FFF2-40B4-BE49-F238E27FC236}">
                <a16:creationId xmlns:a16="http://schemas.microsoft.com/office/drawing/2014/main" id="{AE6EC9C7-1387-F5AF-8C43-D8ED631CFDB5}"/>
              </a:ext>
            </a:extLst>
          </p:cNvPr>
          <p:cNvSpPr txBox="1">
            <a:spLocks/>
          </p:cNvSpPr>
          <p:nvPr userDrawn="1"/>
        </p:nvSpPr>
        <p:spPr>
          <a:xfrm>
            <a:off x="6330738" y="2327984"/>
            <a:ext cx="2153899"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39" name="Textplatzhalter 25">
            <a:extLst>
              <a:ext uri="{FF2B5EF4-FFF2-40B4-BE49-F238E27FC236}">
                <a16:creationId xmlns:a16="http://schemas.microsoft.com/office/drawing/2014/main" id="{68937FA5-C838-DCC7-7D29-265F795D19E1}"/>
              </a:ext>
            </a:extLst>
          </p:cNvPr>
          <p:cNvSpPr>
            <a:spLocks noGrp="1"/>
          </p:cNvSpPr>
          <p:nvPr>
            <p:ph type="body" sz="quarter" idx="19" hasCustomPrompt="1"/>
          </p:nvPr>
        </p:nvSpPr>
        <p:spPr>
          <a:xfrm>
            <a:off x="6425970" y="2723484"/>
            <a:ext cx="5185685" cy="641293"/>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40" name="Rechteck 27">
            <a:extLst>
              <a:ext uri="{FF2B5EF4-FFF2-40B4-BE49-F238E27FC236}">
                <a16:creationId xmlns:a16="http://schemas.microsoft.com/office/drawing/2014/main" id="{B45C6F01-6996-1AF9-D9AA-6D3FEDDDD183}"/>
              </a:ext>
            </a:extLst>
          </p:cNvPr>
          <p:cNvSpPr>
            <a:spLocks/>
          </p:cNvSpPr>
          <p:nvPr userDrawn="1"/>
        </p:nvSpPr>
        <p:spPr>
          <a:xfrm>
            <a:off x="334962" y="5153558"/>
            <a:ext cx="3683717" cy="1368425"/>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atin typeface="+mn-lt"/>
            </a:endParaRPr>
          </a:p>
        </p:txBody>
      </p:sp>
      <p:sp>
        <p:nvSpPr>
          <p:cNvPr id="41" name="Textfeld 30">
            <a:extLst>
              <a:ext uri="{FF2B5EF4-FFF2-40B4-BE49-F238E27FC236}">
                <a16:creationId xmlns:a16="http://schemas.microsoft.com/office/drawing/2014/main" id="{C9E44D9A-E4CD-F0A8-BF70-23E104E452BB}"/>
              </a:ext>
            </a:extLst>
          </p:cNvPr>
          <p:cNvSpPr txBox="1">
            <a:spLocks/>
          </p:cNvSpPr>
          <p:nvPr userDrawn="1"/>
        </p:nvSpPr>
        <p:spPr>
          <a:xfrm>
            <a:off x="463642" y="5235104"/>
            <a:ext cx="2153899"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43" name="Textplatzhalter 25">
            <a:extLst>
              <a:ext uri="{FF2B5EF4-FFF2-40B4-BE49-F238E27FC236}">
                <a16:creationId xmlns:a16="http://schemas.microsoft.com/office/drawing/2014/main" id="{5ED2617D-3ADF-17CC-E2F7-E013554CD9AF}"/>
              </a:ext>
            </a:extLst>
          </p:cNvPr>
          <p:cNvSpPr>
            <a:spLocks noGrp="1"/>
          </p:cNvSpPr>
          <p:nvPr>
            <p:ph type="body" sz="quarter" idx="21" hasCustomPrompt="1"/>
          </p:nvPr>
        </p:nvSpPr>
        <p:spPr>
          <a:xfrm>
            <a:off x="558875" y="5630604"/>
            <a:ext cx="3235440" cy="713096"/>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44" name="Rechteck 33">
            <a:extLst>
              <a:ext uri="{FF2B5EF4-FFF2-40B4-BE49-F238E27FC236}">
                <a16:creationId xmlns:a16="http://schemas.microsoft.com/office/drawing/2014/main" id="{518EEE51-F669-32CB-194C-114EB3155EB7}"/>
              </a:ext>
            </a:extLst>
          </p:cNvPr>
          <p:cNvSpPr>
            <a:spLocks/>
          </p:cNvSpPr>
          <p:nvPr userDrawn="1"/>
        </p:nvSpPr>
        <p:spPr>
          <a:xfrm>
            <a:off x="8166546" y="5153558"/>
            <a:ext cx="3683717" cy="1368425"/>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atin typeface="+mn-lt"/>
            </a:endParaRPr>
          </a:p>
        </p:txBody>
      </p:sp>
      <p:sp>
        <p:nvSpPr>
          <p:cNvPr id="46" name="Textfeld 35">
            <a:extLst>
              <a:ext uri="{FF2B5EF4-FFF2-40B4-BE49-F238E27FC236}">
                <a16:creationId xmlns:a16="http://schemas.microsoft.com/office/drawing/2014/main" id="{530CEBD4-D825-E604-6B51-0A9A72D08879}"/>
              </a:ext>
            </a:extLst>
          </p:cNvPr>
          <p:cNvSpPr txBox="1">
            <a:spLocks/>
          </p:cNvSpPr>
          <p:nvPr userDrawn="1"/>
        </p:nvSpPr>
        <p:spPr>
          <a:xfrm>
            <a:off x="8295226" y="5239206"/>
            <a:ext cx="2153899"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49" name="Textplatzhalter 25">
            <a:extLst>
              <a:ext uri="{FF2B5EF4-FFF2-40B4-BE49-F238E27FC236}">
                <a16:creationId xmlns:a16="http://schemas.microsoft.com/office/drawing/2014/main" id="{F29C26C6-4274-B4C1-175B-029E4B429E1B}"/>
              </a:ext>
            </a:extLst>
          </p:cNvPr>
          <p:cNvSpPr>
            <a:spLocks noGrp="1"/>
          </p:cNvSpPr>
          <p:nvPr>
            <p:ph type="body" sz="quarter" idx="23" hasCustomPrompt="1"/>
          </p:nvPr>
        </p:nvSpPr>
        <p:spPr>
          <a:xfrm>
            <a:off x="8390459" y="5634706"/>
            <a:ext cx="3235440" cy="713096"/>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50" name="Rechteck 38">
            <a:extLst>
              <a:ext uri="{FF2B5EF4-FFF2-40B4-BE49-F238E27FC236}">
                <a16:creationId xmlns:a16="http://schemas.microsoft.com/office/drawing/2014/main" id="{4E440439-92F8-934C-9978-3190CB5F8D17}"/>
              </a:ext>
            </a:extLst>
          </p:cNvPr>
          <p:cNvSpPr>
            <a:spLocks/>
          </p:cNvSpPr>
          <p:nvPr userDrawn="1"/>
        </p:nvSpPr>
        <p:spPr>
          <a:xfrm>
            <a:off x="4250754" y="5153558"/>
            <a:ext cx="3683717" cy="1368425"/>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atin typeface="+mn-lt"/>
            </a:endParaRPr>
          </a:p>
        </p:txBody>
      </p:sp>
      <p:sp>
        <p:nvSpPr>
          <p:cNvPr id="51" name="Textfeld 40">
            <a:extLst>
              <a:ext uri="{FF2B5EF4-FFF2-40B4-BE49-F238E27FC236}">
                <a16:creationId xmlns:a16="http://schemas.microsoft.com/office/drawing/2014/main" id="{39A576A4-F591-D7B7-27F0-5CA6F5198AA2}"/>
              </a:ext>
            </a:extLst>
          </p:cNvPr>
          <p:cNvSpPr txBox="1">
            <a:spLocks/>
          </p:cNvSpPr>
          <p:nvPr userDrawn="1"/>
        </p:nvSpPr>
        <p:spPr>
          <a:xfrm>
            <a:off x="4379433" y="5235104"/>
            <a:ext cx="2153899"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53" name="Textplatzhalter 25">
            <a:extLst>
              <a:ext uri="{FF2B5EF4-FFF2-40B4-BE49-F238E27FC236}">
                <a16:creationId xmlns:a16="http://schemas.microsoft.com/office/drawing/2014/main" id="{764B0270-FB37-5BB0-69D8-B77298C836E1}"/>
              </a:ext>
            </a:extLst>
          </p:cNvPr>
          <p:cNvSpPr>
            <a:spLocks noGrp="1"/>
          </p:cNvSpPr>
          <p:nvPr>
            <p:ph type="body" sz="quarter" idx="25" hasCustomPrompt="1"/>
          </p:nvPr>
        </p:nvSpPr>
        <p:spPr>
          <a:xfrm>
            <a:off x="4474667" y="5630604"/>
            <a:ext cx="3235440" cy="713096"/>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4" name="Textplatzhalter 25">
            <a:extLst>
              <a:ext uri="{FF2B5EF4-FFF2-40B4-BE49-F238E27FC236}">
                <a16:creationId xmlns:a16="http://schemas.microsoft.com/office/drawing/2014/main" id="{8417E861-8476-A224-08C5-1CE3142496B9}"/>
              </a:ext>
            </a:extLst>
          </p:cNvPr>
          <p:cNvSpPr>
            <a:spLocks noGrp="1"/>
          </p:cNvSpPr>
          <p:nvPr>
            <p:ph type="body" sz="quarter" idx="36" hasCustomPrompt="1"/>
          </p:nvPr>
        </p:nvSpPr>
        <p:spPr>
          <a:xfrm>
            <a:off x="453798" y="875354"/>
            <a:ext cx="2329869" cy="246221"/>
          </a:xfrm>
          <a:prstGeom prst="rect">
            <a:avLst/>
          </a:prstGeom>
        </p:spPr>
        <p:txBody>
          <a:bodyPr lIns="0" tIns="0" rIns="0" bIns="0">
            <a:spAutoFit/>
          </a:bodyPr>
          <a:lstStyle>
            <a:lvl1pPr marL="0" indent="0">
              <a:lnSpc>
                <a:spcPct val="100000"/>
              </a:lnSpc>
              <a:spcBef>
                <a:spcPts val="0"/>
              </a:spcBef>
              <a:buFont typeface="Wingdings" panose="05000000000000000000" pitchFamily="2" charset="2"/>
              <a:buNone/>
              <a:defRPr sz="16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
        <p:nvSpPr>
          <p:cNvPr id="5" name="Textplatzhalter 25">
            <a:extLst>
              <a:ext uri="{FF2B5EF4-FFF2-40B4-BE49-F238E27FC236}">
                <a16:creationId xmlns:a16="http://schemas.microsoft.com/office/drawing/2014/main" id="{A518B0D9-34EC-569A-AF9D-90535ABC5DED}"/>
              </a:ext>
            </a:extLst>
          </p:cNvPr>
          <p:cNvSpPr>
            <a:spLocks noGrp="1"/>
          </p:cNvSpPr>
          <p:nvPr>
            <p:ph type="body" sz="quarter" idx="37" hasCustomPrompt="1"/>
          </p:nvPr>
        </p:nvSpPr>
        <p:spPr>
          <a:xfrm>
            <a:off x="453798" y="3790786"/>
            <a:ext cx="2329869" cy="246221"/>
          </a:xfrm>
          <a:prstGeom prst="rect">
            <a:avLst/>
          </a:prstGeom>
        </p:spPr>
        <p:txBody>
          <a:bodyPr lIns="0" tIns="0" rIns="0" bIns="0">
            <a:spAutoFit/>
          </a:bodyPr>
          <a:lstStyle>
            <a:lvl1pPr marL="0" indent="0">
              <a:lnSpc>
                <a:spcPct val="100000"/>
              </a:lnSpc>
              <a:spcBef>
                <a:spcPts val="0"/>
              </a:spcBef>
              <a:buFont typeface="Wingdings" panose="05000000000000000000" pitchFamily="2" charset="2"/>
              <a:buNone/>
              <a:defRPr sz="16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
        <p:nvSpPr>
          <p:cNvPr id="6" name="Textplatzhalter 25">
            <a:extLst>
              <a:ext uri="{FF2B5EF4-FFF2-40B4-BE49-F238E27FC236}">
                <a16:creationId xmlns:a16="http://schemas.microsoft.com/office/drawing/2014/main" id="{376F41FB-BB3F-5017-31DA-34EAC61B8FC8}"/>
              </a:ext>
            </a:extLst>
          </p:cNvPr>
          <p:cNvSpPr>
            <a:spLocks noGrp="1"/>
          </p:cNvSpPr>
          <p:nvPr>
            <p:ph type="body" sz="quarter" idx="38" hasCustomPrompt="1"/>
          </p:nvPr>
        </p:nvSpPr>
        <p:spPr>
          <a:xfrm>
            <a:off x="6324810" y="875354"/>
            <a:ext cx="2329869" cy="246221"/>
          </a:xfrm>
          <a:prstGeom prst="rect">
            <a:avLst/>
          </a:prstGeom>
        </p:spPr>
        <p:txBody>
          <a:bodyPr lIns="0" tIns="0" rIns="0" bIns="0">
            <a:spAutoFit/>
          </a:bodyPr>
          <a:lstStyle>
            <a:lvl1pPr marL="0" indent="0">
              <a:lnSpc>
                <a:spcPct val="100000"/>
              </a:lnSpc>
              <a:spcBef>
                <a:spcPts val="0"/>
              </a:spcBef>
              <a:buFont typeface="Wingdings" panose="05000000000000000000" pitchFamily="2" charset="2"/>
              <a:buNone/>
              <a:defRPr sz="16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
        <p:nvSpPr>
          <p:cNvPr id="7" name="Textplatzhalter 25">
            <a:extLst>
              <a:ext uri="{FF2B5EF4-FFF2-40B4-BE49-F238E27FC236}">
                <a16:creationId xmlns:a16="http://schemas.microsoft.com/office/drawing/2014/main" id="{9506A05E-575D-E690-AD9B-F32F0935D526}"/>
              </a:ext>
            </a:extLst>
          </p:cNvPr>
          <p:cNvSpPr>
            <a:spLocks noGrp="1"/>
          </p:cNvSpPr>
          <p:nvPr>
            <p:ph type="body" sz="quarter" idx="39" hasCustomPrompt="1"/>
          </p:nvPr>
        </p:nvSpPr>
        <p:spPr>
          <a:xfrm>
            <a:off x="4379433" y="3790786"/>
            <a:ext cx="2329869" cy="246221"/>
          </a:xfrm>
          <a:prstGeom prst="rect">
            <a:avLst/>
          </a:prstGeom>
        </p:spPr>
        <p:txBody>
          <a:bodyPr lIns="0" tIns="0" rIns="0" bIns="0">
            <a:spAutoFit/>
          </a:bodyPr>
          <a:lstStyle>
            <a:lvl1pPr marL="0" indent="0">
              <a:lnSpc>
                <a:spcPct val="100000"/>
              </a:lnSpc>
              <a:spcBef>
                <a:spcPts val="0"/>
              </a:spcBef>
              <a:buFont typeface="Wingdings" panose="05000000000000000000" pitchFamily="2" charset="2"/>
              <a:buNone/>
              <a:defRPr sz="16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
        <p:nvSpPr>
          <p:cNvPr id="9" name="Textplatzhalter 25">
            <a:extLst>
              <a:ext uri="{FF2B5EF4-FFF2-40B4-BE49-F238E27FC236}">
                <a16:creationId xmlns:a16="http://schemas.microsoft.com/office/drawing/2014/main" id="{481FFE35-A34A-DEF9-8F13-7336C19326BB}"/>
              </a:ext>
            </a:extLst>
          </p:cNvPr>
          <p:cNvSpPr>
            <a:spLocks noGrp="1"/>
          </p:cNvSpPr>
          <p:nvPr>
            <p:ph type="body" sz="quarter" idx="40" hasCustomPrompt="1"/>
          </p:nvPr>
        </p:nvSpPr>
        <p:spPr>
          <a:xfrm>
            <a:off x="8295226" y="3790786"/>
            <a:ext cx="2329869" cy="246221"/>
          </a:xfrm>
          <a:prstGeom prst="rect">
            <a:avLst/>
          </a:prstGeom>
        </p:spPr>
        <p:txBody>
          <a:bodyPr lIns="0" tIns="0" rIns="0" bIns="0">
            <a:spAutoFit/>
          </a:bodyPr>
          <a:lstStyle>
            <a:lvl1pPr marL="0" indent="0">
              <a:lnSpc>
                <a:spcPct val="100000"/>
              </a:lnSpc>
              <a:spcBef>
                <a:spcPts val="0"/>
              </a:spcBef>
              <a:buFont typeface="Wingdings" panose="05000000000000000000" pitchFamily="2" charset="2"/>
              <a:buNone/>
              <a:defRPr sz="16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Tree>
    <p:extLst>
      <p:ext uri="{BB962C8B-B14F-4D97-AF65-F5344CB8AC3E}">
        <p14:creationId xmlns:p14="http://schemas.microsoft.com/office/powerpoint/2010/main" val="1179980734"/>
      </p:ext>
    </p:extLst>
  </p:cSld>
  <p:clrMapOvr>
    <a:masterClrMapping/>
  </p:clrMapOvr>
  <p:transition spd="slow">
    <p:push dir="u"/>
  </p:transition>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5_Vorstellungsfolie II">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49AB536C-97AE-303E-05DF-FD1463E9FA1B}"/>
              </a:ext>
            </a:extLst>
          </p:cNvPr>
          <p:cNvGraphicFramePr>
            <a:graphicFrameLocks noChangeAspect="1"/>
          </p:cNvGraphicFramePr>
          <p:nvPr userDrawn="1">
            <p:custDataLst>
              <p:tags r:id="rId1"/>
            </p:custDataLst>
            <p:extLst>
              <p:ext uri="{D42A27DB-BD31-4B8C-83A1-F6EECF244321}">
                <p14:modId xmlns:p14="http://schemas.microsoft.com/office/powerpoint/2010/main" val="339441737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2" name="think-cell data - do not delete" hidden="1">
                        <a:extLst>
                          <a:ext uri="{FF2B5EF4-FFF2-40B4-BE49-F238E27FC236}">
                            <a16:creationId xmlns:a16="http://schemas.microsoft.com/office/drawing/2014/main" id="{49AB536C-97AE-303E-05DF-FD1463E9FA1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extfeld 5">
            <a:extLst>
              <a:ext uri="{FF2B5EF4-FFF2-40B4-BE49-F238E27FC236}">
                <a16:creationId xmlns:a16="http://schemas.microsoft.com/office/drawing/2014/main" id="{11078B03-E2BB-DC85-08EF-F97E0D9174A6}"/>
              </a:ext>
            </a:extLst>
          </p:cNvPr>
          <p:cNvSpPr txBox="1">
            <a:spLocks/>
          </p:cNvSpPr>
          <p:nvPr userDrawn="1"/>
        </p:nvSpPr>
        <p:spPr>
          <a:xfrm>
            <a:off x="8395827" y="6568559"/>
            <a:ext cx="3531911" cy="235898"/>
          </a:xfrm>
          <a:prstGeom prst="rect">
            <a:avLst/>
          </a:prstGeom>
          <a:noFill/>
        </p:spPr>
        <p:txBody>
          <a:bodyPr wrap="square" rtlCol="0">
            <a:spAutoFit/>
          </a:bodyPr>
          <a:lstStyle/>
          <a:p>
            <a:pPr algn="r"/>
            <a:r>
              <a:rPr lang="de-DE" sz="933" b="0" i="0" dirty="0">
                <a:solidFill>
                  <a:schemeClr val="accent1"/>
                </a:solidFill>
                <a:latin typeface="Encode Sans Semi Condensed Ligh" pitchFamily="2" charset="77"/>
              </a:rPr>
              <a:t>Hoffmann Liebs | </a:t>
            </a:r>
            <a:fld id="{A456499E-323E-434F-A0D4-1986ECBA838F}" type="slidenum">
              <a:rPr lang="de-DE" sz="933" b="0" i="0" smtClean="0">
                <a:solidFill>
                  <a:schemeClr val="accent1"/>
                </a:solidFill>
                <a:latin typeface="Encode Sans Semi Condensed Ligh" pitchFamily="2" charset="77"/>
              </a:rPr>
              <a:pPr algn="r"/>
              <a:t>‹Nr.›</a:t>
            </a:fld>
            <a:endParaRPr lang="de-DE" sz="933" b="0" i="0" dirty="0">
              <a:solidFill>
                <a:schemeClr val="accent1"/>
              </a:solidFill>
              <a:latin typeface="Encode Sans Semi Condensed Ligh" pitchFamily="2" charset="77"/>
            </a:endParaRPr>
          </a:p>
        </p:txBody>
      </p:sp>
      <p:sp>
        <p:nvSpPr>
          <p:cNvPr id="10" name="Titel 1">
            <a:extLst>
              <a:ext uri="{FF2B5EF4-FFF2-40B4-BE49-F238E27FC236}">
                <a16:creationId xmlns:a16="http://schemas.microsoft.com/office/drawing/2014/main" id="{841A3152-56F5-F147-4133-F2ED4A13073B}"/>
              </a:ext>
            </a:extLst>
          </p:cNvPr>
          <p:cNvSpPr txBox="1">
            <a:spLocks/>
          </p:cNvSpPr>
          <p:nvPr userDrawn="1"/>
        </p:nvSpPr>
        <p:spPr>
          <a:xfrm>
            <a:off x="341736" y="283559"/>
            <a:ext cx="11515302" cy="443198"/>
          </a:xfrm>
          <a:prstGeom prst="rect">
            <a:avLst/>
          </a:prstGeom>
        </p:spPr>
        <p:txBody>
          <a:bodyPr vert="horz" wrap="square" lIns="0" tIns="0" rIns="0" bIns="0" rtlCol="0" anchor="b" anchorCtr="0">
            <a:spAutoFit/>
          </a:bodyPr>
          <a:lstStyle>
            <a:lvl1pPr algn="l" defTabSz="914400" rtl="0" eaLnBrk="1" latinLnBrk="0" hangingPunct="1">
              <a:lnSpc>
                <a:spcPct val="90000"/>
              </a:lnSpc>
              <a:spcBef>
                <a:spcPct val="0"/>
              </a:spcBef>
              <a:buNone/>
              <a:defRPr sz="3200" kern="1200">
                <a:solidFill>
                  <a:srgbClr val="E0002B"/>
                </a:solidFill>
                <a:latin typeface="+mj-lt"/>
                <a:ea typeface="+mj-ea"/>
                <a:cs typeface="+mj-cs"/>
              </a:defRPr>
            </a:lvl1pPr>
          </a:lstStyle>
          <a:p>
            <a:r>
              <a:rPr lang="de-DE" dirty="0"/>
              <a:t>Projektteam</a:t>
            </a:r>
          </a:p>
        </p:txBody>
      </p:sp>
      <p:sp>
        <p:nvSpPr>
          <p:cNvPr id="23" name="Bildplatzhalter 7">
            <a:extLst>
              <a:ext uri="{FF2B5EF4-FFF2-40B4-BE49-F238E27FC236}">
                <a16:creationId xmlns:a16="http://schemas.microsoft.com/office/drawing/2014/main" id="{2AE1B715-4DFB-82AD-4595-DFA6F12F6BEE}"/>
              </a:ext>
            </a:extLst>
          </p:cNvPr>
          <p:cNvSpPr>
            <a:spLocks noGrp="1"/>
          </p:cNvSpPr>
          <p:nvPr>
            <p:ph type="pic" sz="quarter" idx="20" hasCustomPrompt="1"/>
          </p:nvPr>
        </p:nvSpPr>
        <p:spPr>
          <a:xfrm>
            <a:off x="334962" y="3720099"/>
            <a:ext cx="3683717" cy="1429357"/>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25" name="Bildplatzhalter 7">
            <a:extLst>
              <a:ext uri="{FF2B5EF4-FFF2-40B4-BE49-F238E27FC236}">
                <a16:creationId xmlns:a16="http://schemas.microsoft.com/office/drawing/2014/main" id="{E59DB7FF-4DBD-4DC8-E0D5-78DDB3EEB536}"/>
              </a:ext>
            </a:extLst>
          </p:cNvPr>
          <p:cNvSpPr>
            <a:spLocks noGrp="1"/>
          </p:cNvSpPr>
          <p:nvPr>
            <p:ph type="pic" sz="quarter" idx="22" hasCustomPrompt="1"/>
          </p:nvPr>
        </p:nvSpPr>
        <p:spPr>
          <a:xfrm>
            <a:off x="8166546" y="3724201"/>
            <a:ext cx="3683717" cy="1429357"/>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27" name="Bildplatzhalter 7">
            <a:extLst>
              <a:ext uri="{FF2B5EF4-FFF2-40B4-BE49-F238E27FC236}">
                <a16:creationId xmlns:a16="http://schemas.microsoft.com/office/drawing/2014/main" id="{778BFF21-5D58-DA87-3218-F9894DCFF6A5}"/>
              </a:ext>
            </a:extLst>
          </p:cNvPr>
          <p:cNvSpPr>
            <a:spLocks noGrp="1"/>
          </p:cNvSpPr>
          <p:nvPr>
            <p:ph type="pic" sz="quarter" idx="24" hasCustomPrompt="1"/>
          </p:nvPr>
        </p:nvSpPr>
        <p:spPr>
          <a:xfrm>
            <a:off x="4250754" y="3720099"/>
            <a:ext cx="3683717" cy="1429357"/>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40" name="Rechteck 27">
            <a:extLst>
              <a:ext uri="{FF2B5EF4-FFF2-40B4-BE49-F238E27FC236}">
                <a16:creationId xmlns:a16="http://schemas.microsoft.com/office/drawing/2014/main" id="{B45C6F01-6996-1AF9-D9AA-6D3FEDDDD183}"/>
              </a:ext>
            </a:extLst>
          </p:cNvPr>
          <p:cNvSpPr>
            <a:spLocks/>
          </p:cNvSpPr>
          <p:nvPr userDrawn="1"/>
        </p:nvSpPr>
        <p:spPr>
          <a:xfrm>
            <a:off x="334962" y="5153558"/>
            <a:ext cx="3683717" cy="1368425"/>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Textfeld 30">
            <a:extLst>
              <a:ext uri="{FF2B5EF4-FFF2-40B4-BE49-F238E27FC236}">
                <a16:creationId xmlns:a16="http://schemas.microsoft.com/office/drawing/2014/main" id="{C9E44D9A-E4CD-F0A8-BF70-23E104E452BB}"/>
              </a:ext>
            </a:extLst>
          </p:cNvPr>
          <p:cNvSpPr txBox="1">
            <a:spLocks/>
          </p:cNvSpPr>
          <p:nvPr userDrawn="1"/>
        </p:nvSpPr>
        <p:spPr>
          <a:xfrm>
            <a:off x="463642" y="5235104"/>
            <a:ext cx="2153899"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43" name="Textplatzhalter 25">
            <a:extLst>
              <a:ext uri="{FF2B5EF4-FFF2-40B4-BE49-F238E27FC236}">
                <a16:creationId xmlns:a16="http://schemas.microsoft.com/office/drawing/2014/main" id="{5ED2617D-3ADF-17CC-E2F7-E013554CD9AF}"/>
              </a:ext>
            </a:extLst>
          </p:cNvPr>
          <p:cNvSpPr>
            <a:spLocks noGrp="1"/>
          </p:cNvSpPr>
          <p:nvPr>
            <p:ph type="body" sz="quarter" idx="21" hasCustomPrompt="1"/>
          </p:nvPr>
        </p:nvSpPr>
        <p:spPr>
          <a:xfrm>
            <a:off x="558875" y="5630604"/>
            <a:ext cx="3235440" cy="713096"/>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44" name="Rechteck 33">
            <a:extLst>
              <a:ext uri="{FF2B5EF4-FFF2-40B4-BE49-F238E27FC236}">
                <a16:creationId xmlns:a16="http://schemas.microsoft.com/office/drawing/2014/main" id="{518EEE51-F669-32CB-194C-114EB3155EB7}"/>
              </a:ext>
            </a:extLst>
          </p:cNvPr>
          <p:cNvSpPr>
            <a:spLocks/>
          </p:cNvSpPr>
          <p:nvPr userDrawn="1"/>
        </p:nvSpPr>
        <p:spPr>
          <a:xfrm>
            <a:off x="8166546" y="5153558"/>
            <a:ext cx="3683717" cy="1368425"/>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35">
            <a:extLst>
              <a:ext uri="{FF2B5EF4-FFF2-40B4-BE49-F238E27FC236}">
                <a16:creationId xmlns:a16="http://schemas.microsoft.com/office/drawing/2014/main" id="{530CEBD4-D825-E604-6B51-0A9A72D08879}"/>
              </a:ext>
            </a:extLst>
          </p:cNvPr>
          <p:cNvSpPr txBox="1">
            <a:spLocks/>
          </p:cNvSpPr>
          <p:nvPr userDrawn="1"/>
        </p:nvSpPr>
        <p:spPr>
          <a:xfrm>
            <a:off x="8295226" y="5239206"/>
            <a:ext cx="2153899"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49" name="Textplatzhalter 25">
            <a:extLst>
              <a:ext uri="{FF2B5EF4-FFF2-40B4-BE49-F238E27FC236}">
                <a16:creationId xmlns:a16="http://schemas.microsoft.com/office/drawing/2014/main" id="{F29C26C6-4274-B4C1-175B-029E4B429E1B}"/>
              </a:ext>
            </a:extLst>
          </p:cNvPr>
          <p:cNvSpPr>
            <a:spLocks noGrp="1"/>
          </p:cNvSpPr>
          <p:nvPr>
            <p:ph type="body" sz="quarter" idx="23" hasCustomPrompt="1"/>
          </p:nvPr>
        </p:nvSpPr>
        <p:spPr>
          <a:xfrm>
            <a:off x="8390459" y="5634706"/>
            <a:ext cx="3235440" cy="713096"/>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50" name="Rechteck 38">
            <a:extLst>
              <a:ext uri="{FF2B5EF4-FFF2-40B4-BE49-F238E27FC236}">
                <a16:creationId xmlns:a16="http://schemas.microsoft.com/office/drawing/2014/main" id="{4E440439-92F8-934C-9978-3190CB5F8D17}"/>
              </a:ext>
            </a:extLst>
          </p:cNvPr>
          <p:cNvSpPr>
            <a:spLocks/>
          </p:cNvSpPr>
          <p:nvPr userDrawn="1"/>
        </p:nvSpPr>
        <p:spPr>
          <a:xfrm>
            <a:off x="4250754" y="5153558"/>
            <a:ext cx="3683717" cy="1368425"/>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Textfeld 40">
            <a:extLst>
              <a:ext uri="{FF2B5EF4-FFF2-40B4-BE49-F238E27FC236}">
                <a16:creationId xmlns:a16="http://schemas.microsoft.com/office/drawing/2014/main" id="{39A576A4-F591-D7B7-27F0-5CA6F5198AA2}"/>
              </a:ext>
            </a:extLst>
          </p:cNvPr>
          <p:cNvSpPr txBox="1">
            <a:spLocks/>
          </p:cNvSpPr>
          <p:nvPr userDrawn="1"/>
        </p:nvSpPr>
        <p:spPr>
          <a:xfrm>
            <a:off x="4379433" y="5235104"/>
            <a:ext cx="2153899"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53" name="Textplatzhalter 25">
            <a:extLst>
              <a:ext uri="{FF2B5EF4-FFF2-40B4-BE49-F238E27FC236}">
                <a16:creationId xmlns:a16="http://schemas.microsoft.com/office/drawing/2014/main" id="{764B0270-FB37-5BB0-69D8-B77298C836E1}"/>
              </a:ext>
            </a:extLst>
          </p:cNvPr>
          <p:cNvSpPr>
            <a:spLocks noGrp="1"/>
          </p:cNvSpPr>
          <p:nvPr>
            <p:ph type="body" sz="quarter" idx="25" hasCustomPrompt="1"/>
          </p:nvPr>
        </p:nvSpPr>
        <p:spPr>
          <a:xfrm>
            <a:off x="4474667" y="5630604"/>
            <a:ext cx="3235440" cy="713096"/>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4" name="Bildplatzhalter 7">
            <a:extLst>
              <a:ext uri="{FF2B5EF4-FFF2-40B4-BE49-F238E27FC236}">
                <a16:creationId xmlns:a16="http://schemas.microsoft.com/office/drawing/2014/main" id="{395265B3-A3E2-A75A-1A3B-B5A71A114368}"/>
              </a:ext>
            </a:extLst>
          </p:cNvPr>
          <p:cNvSpPr>
            <a:spLocks noGrp="1"/>
          </p:cNvSpPr>
          <p:nvPr>
            <p:ph type="pic" sz="quarter" idx="26" hasCustomPrompt="1"/>
          </p:nvPr>
        </p:nvSpPr>
        <p:spPr>
          <a:xfrm>
            <a:off x="334962" y="805765"/>
            <a:ext cx="3683717" cy="1433437"/>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5" name="Bildplatzhalter 7">
            <a:extLst>
              <a:ext uri="{FF2B5EF4-FFF2-40B4-BE49-F238E27FC236}">
                <a16:creationId xmlns:a16="http://schemas.microsoft.com/office/drawing/2014/main" id="{3D3EFB98-BDF0-B96A-C3D4-5BF721ADC108}"/>
              </a:ext>
            </a:extLst>
          </p:cNvPr>
          <p:cNvSpPr>
            <a:spLocks noGrp="1"/>
          </p:cNvSpPr>
          <p:nvPr>
            <p:ph type="pic" sz="quarter" idx="27" hasCustomPrompt="1"/>
          </p:nvPr>
        </p:nvSpPr>
        <p:spPr>
          <a:xfrm>
            <a:off x="8166546" y="809867"/>
            <a:ext cx="3683717" cy="1433437"/>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6" name="Bildplatzhalter 7">
            <a:extLst>
              <a:ext uri="{FF2B5EF4-FFF2-40B4-BE49-F238E27FC236}">
                <a16:creationId xmlns:a16="http://schemas.microsoft.com/office/drawing/2014/main" id="{5646444A-CD71-CA54-3111-236583DA9228}"/>
              </a:ext>
            </a:extLst>
          </p:cNvPr>
          <p:cNvSpPr>
            <a:spLocks noGrp="1"/>
          </p:cNvSpPr>
          <p:nvPr>
            <p:ph type="pic" sz="quarter" idx="28" hasCustomPrompt="1"/>
          </p:nvPr>
        </p:nvSpPr>
        <p:spPr>
          <a:xfrm>
            <a:off x="4250754" y="805765"/>
            <a:ext cx="3683717" cy="1433437"/>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7" name="Rechteck 27">
            <a:extLst>
              <a:ext uri="{FF2B5EF4-FFF2-40B4-BE49-F238E27FC236}">
                <a16:creationId xmlns:a16="http://schemas.microsoft.com/office/drawing/2014/main" id="{9E8CD79A-EFE0-578E-C061-EB95DE246F3F}"/>
              </a:ext>
            </a:extLst>
          </p:cNvPr>
          <p:cNvSpPr>
            <a:spLocks/>
          </p:cNvSpPr>
          <p:nvPr userDrawn="1"/>
        </p:nvSpPr>
        <p:spPr>
          <a:xfrm>
            <a:off x="334962" y="2239224"/>
            <a:ext cx="3683717" cy="1368425"/>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30">
            <a:extLst>
              <a:ext uri="{FF2B5EF4-FFF2-40B4-BE49-F238E27FC236}">
                <a16:creationId xmlns:a16="http://schemas.microsoft.com/office/drawing/2014/main" id="{56B58753-00AA-412C-3C7C-E4E2A2E20B79}"/>
              </a:ext>
            </a:extLst>
          </p:cNvPr>
          <p:cNvSpPr txBox="1">
            <a:spLocks/>
          </p:cNvSpPr>
          <p:nvPr userDrawn="1"/>
        </p:nvSpPr>
        <p:spPr>
          <a:xfrm>
            <a:off x="463642" y="2320770"/>
            <a:ext cx="2153899"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12" name="Textplatzhalter 25">
            <a:extLst>
              <a:ext uri="{FF2B5EF4-FFF2-40B4-BE49-F238E27FC236}">
                <a16:creationId xmlns:a16="http://schemas.microsoft.com/office/drawing/2014/main" id="{3FC949C7-07AE-9E8C-0626-ED302D9D8CD6}"/>
              </a:ext>
            </a:extLst>
          </p:cNvPr>
          <p:cNvSpPr>
            <a:spLocks noGrp="1"/>
          </p:cNvSpPr>
          <p:nvPr>
            <p:ph type="body" sz="quarter" idx="29" hasCustomPrompt="1"/>
          </p:nvPr>
        </p:nvSpPr>
        <p:spPr>
          <a:xfrm>
            <a:off x="558875" y="2716270"/>
            <a:ext cx="3235440" cy="713096"/>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13" name="Rechteck 33">
            <a:extLst>
              <a:ext uri="{FF2B5EF4-FFF2-40B4-BE49-F238E27FC236}">
                <a16:creationId xmlns:a16="http://schemas.microsoft.com/office/drawing/2014/main" id="{FF243710-D19B-C80A-9E5B-0D7E55EF0E54}"/>
              </a:ext>
            </a:extLst>
          </p:cNvPr>
          <p:cNvSpPr>
            <a:spLocks/>
          </p:cNvSpPr>
          <p:nvPr userDrawn="1"/>
        </p:nvSpPr>
        <p:spPr>
          <a:xfrm>
            <a:off x="8166546" y="2239224"/>
            <a:ext cx="3683717" cy="1368425"/>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35">
            <a:extLst>
              <a:ext uri="{FF2B5EF4-FFF2-40B4-BE49-F238E27FC236}">
                <a16:creationId xmlns:a16="http://schemas.microsoft.com/office/drawing/2014/main" id="{DFAA1F6A-D8CC-64A0-50CB-438E41CC8C34}"/>
              </a:ext>
            </a:extLst>
          </p:cNvPr>
          <p:cNvSpPr txBox="1">
            <a:spLocks/>
          </p:cNvSpPr>
          <p:nvPr userDrawn="1"/>
        </p:nvSpPr>
        <p:spPr>
          <a:xfrm>
            <a:off x="8295226" y="2324872"/>
            <a:ext cx="2153899"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16" name="Textplatzhalter 25">
            <a:extLst>
              <a:ext uri="{FF2B5EF4-FFF2-40B4-BE49-F238E27FC236}">
                <a16:creationId xmlns:a16="http://schemas.microsoft.com/office/drawing/2014/main" id="{0243875B-D3AA-8AE3-9130-811AF51B7AFD}"/>
              </a:ext>
            </a:extLst>
          </p:cNvPr>
          <p:cNvSpPr>
            <a:spLocks noGrp="1"/>
          </p:cNvSpPr>
          <p:nvPr>
            <p:ph type="body" sz="quarter" idx="30" hasCustomPrompt="1"/>
          </p:nvPr>
        </p:nvSpPr>
        <p:spPr>
          <a:xfrm>
            <a:off x="8390459" y="2720372"/>
            <a:ext cx="3235440" cy="713096"/>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17" name="Rechteck 38">
            <a:extLst>
              <a:ext uri="{FF2B5EF4-FFF2-40B4-BE49-F238E27FC236}">
                <a16:creationId xmlns:a16="http://schemas.microsoft.com/office/drawing/2014/main" id="{9DF20D3A-E54C-7ACB-5D3E-513A843C4FAE}"/>
              </a:ext>
            </a:extLst>
          </p:cNvPr>
          <p:cNvSpPr>
            <a:spLocks/>
          </p:cNvSpPr>
          <p:nvPr userDrawn="1"/>
        </p:nvSpPr>
        <p:spPr>
          <a:xfrm>
            <a:off x="4250754" y="2239224"/>
            <a:ext cx="3683717" cy="1368425"/>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Textfeld 40">
            <a:extLst>
              <a:ext uri="{FF2B5EF4-FFF2-40B4-BE49-F238E27FC236}">
                <a16:creationId xmlns:a16="http://schemas.microsoft.com/office/drawing/2014/main" id="{5F09F460-4006-10B2-9F71-E535A21D84DC}"/>
              </a:ext>
            </a:extLst>
          </p:cNvPr>
          <p:cNvSpPr txBox="1">
            <a:spLocks/>
          </p:cNvSpPr>
          <p:nvPr userDrawn="1"/>
        </p:nvSpPr>
        <p:spPr>
          <a:xfrm>
            <a:off x="4379433" y="2320770"/>
            <a:ext cx="2153899"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20" name="Textplatzhalter 25">
            <a:extLst>
              <a:ext uri="{FF2B5EF4-FFF2-40B4-BE49-F238E27FC236}">
                <a16:creationId xmlns:a16="http://schemas.microsoft.com/office/drawing/2014/main" id="{68BD77A2-F353-2F83-679C-71461624A33D}"/>
              </a:ext>
            </a:extLst>
          </p:cNvPr>
          <p:cNvSpPr>
            <a:spLocks noGrp="1"/>
          </p:cNvSpPr>
          <p:nvPr>
            <p:ph type="body" sz="quarter" idx="31" hasCustomPrompt="1"/>
          </p:nvPr>
        </p:nvSpPr>
        <p:spPr>
          <a:xfrm>
            <a:off x="4474667" y="2716270"/>
            <a:ext cx="3235440" cy="713096"/>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8" name="Textplatzhalter 25">
            <a:extLst>
              <a:ext uri="{FF2B5EF4-FFF2-40B4-BE49-F238E27FC236}">
                <a16:creationId xmlns:a16="http://schemas.microsoft.com/office/drawing/2014/main" id="{3294C773-1097-C632-A911-0D95726406AF}"/>
              </a:ext>
            </a:extLst>
          </p:cNvPr>
          <p:cNvSpPr>
            <a:spLocks noGrp="1"/>
          </p:cNvSpPr>
          <p:nvPr>
            <p:ph type="body" sz="quarter" idx="36" hasCustomPrompt="1"/>
          </p:nvPr>
        </p:nvSpPr>
        <p:spPr>
          <a:xfrm>
            <a:off x="453798" y="873346"/>
            <a:ext cx="2329869" cy="246221"/>
          </a:xfrm>
          <a:prstGeom prst="rect">
            <a:avLst/>
          </a:prstGeom>
        </p:spPr>
        <p:txBody>
          <a:bodyPr lIns="0" tIns="0" rIns="0" bIns="0">
            <a:spAutoFit/>
          </a:bodyPr>
          <a:lstStyle>
            <a:lvl1pPr marL="0" indent="0">
              <a:lnSpc>
                <a:spcPct val="100000"/>
              </a:lnSpc>
              <a:spcBef>
                <a:spcPts val="0"/>
              </a:spcBef>
              <a:buFont typeface="Wingdings" panose="05000000000000000000" pitchFamily="2" charset="2"/>
              <a:buNone/>
              <a:defRPr sz="16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
        <p:nvSpPr>
          <p:cNvPr id="21" name="Textplatzhalter 25">
            <a:extLst>
              <a:ext uri="{FF2B5EF4-FFF2-40B4-BE49-F238E27FC236}">
                <a16:creationId xmlns:a16="http://schemas.microsoft.com/office/drawing/2014/main" id="{AC0219F8-188D-5CA4-0572-2372691D405A}"/>
              </a:ext>
            </a:extLst>
          </p:cNvPr>
          <p:cNvSpPr>
            <a:spLocks noGrp="1"/>
          </p:cNvSpPr>
          <p:nvPr>
            <p:ph type="body" sz="quarter" idx="37" hasCustomPrompt="1"/>
          </p:nvPr>
        </p:nvSpPr>
        <p:spPr>
          <a:xfrm>
            <a:off x="4379433" y="873346"/>
            <a:ext cx="2329869" cy="246221"/>
          </a:xfrm>
          <a:prstGeom prst="rect">
            <a:avLst/>
          </a:prstGeom>
        </p:spPr>
        <p:txBody>
          <a:bodyPr lIns="0" tIns="0" rIns="0" bIns="0">
            <a:spAutoFit/>
          </a:bodyPr>
          <a:lstStyle>
            <a:lvl1pPr marL="0" indent="0">
              <a:lnSpc>
                <a:spcPct val="100000"/>
              </a:lnSpc>
              <a:spcBef>
                <a:spcPts val="0"/>
              </a:spcBef>
              <a:buFont typeface="Wingdings" panose="05000000000000000000" pitchFamily="2" charset="2"/>
              <a:buNone/>
              <a:defRPr sz="16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
        <p:nvSpPr>
          <p:cNvPr id="22" name="Textplatzhalter 25">
            <a:extLst>
              <a:ext uri="{FF2B5EF4-FFF2-40B4-BE49-F238E27FC236}">
                <a16:creationId xmlns:a16="http://schemas.microsoft.com/office/drawing/2014/main" id="{76B47DFE-4563-4C1D-C1FF-F1B699EEC8D6}"/>
              </a:ext>
            </a:extLst>
          </p:cNvPr>
          <p:cNvSpPr>
            <a:spLocks noGrp="1"/>
          </p:cNvSpPr>
          <p:nvPr>
            <p:ph type="body" sz="quarter" idx="38" hasCustomPrompt="1"/>
          </p:nvPr>
        </p:nvSpPr>
        <p:spPr>
          <a:xfrm>
            <a:off x="8295226" y="873346"/>
            <a:ext cx="2329869" cy="246221"/>
          </a:xfrm>
          <a:prstGeom prst="rect">
            <a:avLst/>
          </a:prstGeom>
        </p:spPr>
        <p:txBody>
          <a:bodyPr lIns="0" tIns="0" rIns="0" bIns="0">
            <a:spAutoFit/>
          </a:bodyPr>
          <a:lstStyle>
            <a:lvl1pPr marL="0" indent="0">
              <a:lnSpc>
                <a:spcPct val="100000"/>
              </a:lnSpc>
              <a:spcBef>
                <a:spcPts val="0"/>
              </a:spcBef>
              <a:buFont typeface="Wingdings" panose="05000000000000000000" pitchFamily="2" charset="2"/>
              <a:buNone/>
              <a:defRPr sz="16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
        <p:nvSpPr>
          <p:cNvPr id="24" name="Textplatzhalter 25">
            <a:extLst>
              <a:ext uri="{FF2B5EF4-FFF2-40B4-BE49-F238E27FC236}">
                <a16:creationId xmlns:a16="http://schemas.microsoft.com/office/drawing/2014/main" id="{F9378CCD-689F-6B66-728F-B1CAE2802A6A}"/>
              </a:ext>
            </a:extLst>
          </p:cNvPr>
          <p:cNvSpPr>
            <a:spLocks noGrp="1"/>
          </p:cNvSpPr>
          <p:nvPr>
            <p:ph type="body" sz="quarter" idx="39" hasCustomPrompt="1"/>
          </p:nvPr>
        </p:nvSpPr>
        <p:spPr>
          <a:xfrm>
            <a:off x="453798" y="3812405"/>
            <a:ext cx="2329869" cy="246221"/>
          </a:xfrm>
          <a:prstGeom prst="rect">
            <a:avLst/>
          </a:prstGeom>
        </p:spPr>
        <p:txBody>
          <a:bodyPr lIns="0" tIns="0" rIns="0" bIns="0">
            <a:spAutoFit/>
          </a:bodyPr>
          <a:lstStyle>
            <a:lvl1pPr marL="0" indent="0">
              <a:lnSpc>
                <a:spcPct val="100000"/>
              </a:lnSpc>
              <a:spcBef>
                <a:spcPts val="0"/>
              </a:spcBef>
              <a:buFont typeface="Wingdings" panose="05000000000000000000" pitchFamily="2" charset="2"/>
              <a:buNone/>
              <a:defRPr sz="16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
        <p:nvSpPr>
          <p:cNvPr id="26" name="Textplatzhalter 25">
            <a:extLst>
              <a:ext uri="{FF2B5EF4-FFF2-40B4-BE49-F238E27FC236}">
                <a16:creationId xmlns:a16="http://schemas.microsoft.com/office/drawing/2014/main" id="{E096B81D-86B8-DA03-FF1E-E6F17514DF2D}"/>
              </a:ext>
            </a:extLst>
          </p:cNvPr>
          <p:cNvSpPr>
            <a:spLocks noGrp="1"/>
          </p:cNvSpPr>
          <p:nvPr>
            <p:ph type="body" sz="quarter" idx="40" hasCustomPrompt="1"/>
          </p:nvPr>
        </p:nvSpPr>
        <p:spPr>
          <a:xfrm>
            <a:off x="4379433" y="3812405"/>
            <a:ext cx="2329869" cy="246221"/>
          </a:xfrm>
          <a:prstGeom prst="rect">
            <a:avLst/>
          </a:prstGeom>
        </p:spPr>
        <p:txBody>
          <a:bodyPr lIns="0" tIns="0" rIns="0" bIns="0">
            <a:spAutoFit/>
          </a:bodyPr>
          <a:lstStyle>
            <a:lvl1pPr marL="0" indent="0">
              <a:lnSpc>
                <a:spcPct val="100000"/>
              </a:lnSpc>
              <a:spcBef>
                <a:spcPts val="0"/>
              </a:spcBef>
              <a:buFont typeface="Wingdings" panose="05000000000000000000" pitchFamily="2" charset="2"/>
              <a:buNone/>
              <a:defRPr sz="16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
        <p:nvSpPr>
          <p:cNvPr id="28" name="Textplatzhalter 25">
            <a:extLst>
              <a:ext uri="{FF2B5EF4-FFF2-40B4-BE49-F238E27FC236}">
                <a16:creationId xmlns:a16="http://schemas.microsoft.com/office/drawing/2014/main" id="{D5E041A8-B8D3-482D-B915-507336CE252C}"/>
              </a:ext>
            </a:extLst>
          </p:cNvPr>
          <p:cNvSpPr>
            <a:spLocks noGrp="1"/>
          </p:cNvSpPr>
          <p:nvPr>
            <p:ph type="body" sz="quarter" idx="41" hasCustomPrompt="1"/>
          </p:nvPr>
        </p:nvSpPr>
        <p:spPr>
          <a:xfrm>
            <a:off x="8295226" y="3812405"/>
            <a:ext cx="2329869" cy="246221"/>
          </a:xfrm>
          <a:prstGeom prst="rect">
            <a:avLst/>
          </a:prstGeom>
        </p:spPr>
        <p:txBody>
          <a:bodyPr lIns="0" tIns="0" rIns="0" bIns="0">
            <a:spAutoFit/>
          </a:bodyPr>
          <a:lstStyle>
            <a:lvl1pPr marL="0" indent="0">
              <a:lnSpc>
                <a:spcPct val="100000"/>
              </a:lnSpc>
              <a:spcBef>
                <a:spcPts val="0"/>
              </a:spcBef>
              <a:buFont typeface="Wingdings" panose="05000000000000000000" pitchFamily="2" charset="2"/>
              <a:buNone/>
              <a:defRPr sz="16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Tree>
    <p:extLst>
      <p:ext uri="{BB962C8B-B14F-4D97-AF65-F5344CB8AC3E}">
        <p14:creationId xmlns:p14="http://schemas.microsoft.com/office/powerpoint/2010/main" val="2481210355"/>
      </p:ext>
    </p:extLst>
  </p:cSld>
  <p:clrMapOvr>
    <a:masterClrMapping/>
  </p:clrMapOvr>
  <p:transition spd="slow">
    <p:push dir="u"/>
  </p:transition>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Vorstellungsfolie VII">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A84203BC-1214-26FA-3A9A-FD3546ED09CC}"/>
              </a:ext>
            </a:extLst>
          </p:cNvPr>
          <p:cNvGraphicFramePr>
            <a:graphicFrameLocks noChangeAspect="1"/>
          </p:cNvGraphicFramePr>
          <p:nvPr userDrawn="1">
            <p:custDataLst>
              <p:tags r:id="rId1"/>
            </p:custDataLst>
            <p:extLst>
              <p:ext uri="{D42A27DB-BD31-4B8C-83A1-F6EECF244321}">
                <p14:modId xmlns:p14="http://schemas.microsoft.com/office/powerpoint/2010/main" val="186757031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2" name="think-cell data - do not delete" hidden="1">
                        <a:extLst>
                          <a:ext uri="{FF2B5EF4-FFF2-40B4-BE49-F238E27FC236}">
                            <a16:creationId xmlns:a16="http://schemas.microsoft.com/office/drawing/2014/main" id="{A84203BC-1214-26FA-3A9A-FD3546ED09C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Bildplatzhalter 7">
            <a:extLst>
              <a:ext uri="{FF2B5EF4-FFF2-40B4-BE49-F238E27FC236}">
                <a16:creationId xmlns:a16="http://schemas.microsoft.com/office/drawing/2014/main" id="{F0E7AC62-B002-8C5F-12C3-BFF008E054CC}"/>
              </a:ext>
            </a:extLst>
          </p:cNvPr>
          <p:cNvSpPr>
            <a:spLocks noGrp="1"/>
          </p:cNvSpPr>
          <p:nvPr>
            <p:ph type="pic" sz="quarter" idx="13" hasCustomPrompt="1"/>
          </p:nvPr>
        </p:nvSpPr>
        <p:spPr>
          <a:xfrm>
            <a:off x="9163077" y="1306246"/>
            <a:ext cx="2693962" cy="2559973"/>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5" name="Bildplatzhalter 7">
            <a:extLst>
              <a:ext uri="{FF2B5EF4-FFF2-40B4-BE49-F238E27FC236}">
                <a16:creationId xmlns:a16="http://schemas.microsoft.com/office/drawing/2014/main" id="{73E04021-7E8F-7312-C0CB-642019CEC6CE}"/>
              </a:ext>
            </a:extLst>
          </p:cNvPr>
          <p:cNvSpPr>
            <a:spLocks noGrp="1"/>
          </p:cNvSpPr>
          <p:nvPr>
            <p:ph type="pic" sz="quarter" idx="19" hasCustomPrompt="1"/>
          </p:nvPr>
        </p:nvSpPr>
        <p:spPr>
          <a:xfrm>
            <a:off x="334965" y="1309974"/>
            <a:ext cx="2693962" cy="1329445"/>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15" name="Bildplatzhalter 7">
            <a:extLst>
              <a:ext uri="{FF2B5EF4-FFF2-40B4-BE49-F238E27FC236}">
                <a16:creationId xmlns:a16="http://schemas.microsoft.com/office/drawing/2014/main" id="{FBA1A24B-33F6-3606-1A7C-5CBA4FB76B47}"/>
              </a:ext>
            </a:extLst>
          </p:cNvPr>
          <p:cNvSpPr>
            <a:spLocks noGrp="1"/>
          </p:cNvSpPr>
          <p:nvPr>
            <p:ph type="pic" sz="quarter" idx="21" hasCustomPrompt="1"/>
          </p:nvPr>
        </p:nvSpPr>
        <p:spPr>
          <a:xfrm>
            <a:off x="3289270" y="1309974"/>
            <a:ext cx="2693962" cy="1329445"/>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23" name="Bildplatzhalter 7">
            <a:extLst>
              <a:ext uri="{FF2B5EF4-FFF2-40B4-BE49-F238E27FC236}">
                <a16:creationId xmlns:a16="http://schemas.microsoft.com/office/drawing/2014/main" id="{2D50ACE0-142F-451B-1685-D7078213CEEC}"/>
              </a:ext>
            </a:extLst>
          </p:cNvPr>
          <p:cNvSpPr>
            <a:spLocks noGrp="1"/>
          </p:cNvSpPr>
          <p:nvPr>
            <p:ph type="pic" sz="quarter" idx="23" hasCustomPrompt="1"/>
          </p:nvPr>
        </p:nvSpPr>
        <p:spPr>
          <a:xfrm>
            <a:off x="6205977" y="1309974"/>
            <a:ext cx="2693962" cy="1329445"/>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31" name="Bildplatzhalter 7">
            <a:extLst>
              <a:ext uri="{FF2B5EF4-FFF2-40B4-BE49-F238E27FC236}">
                <a16:creationId xmlns:a16="http://schemas.microsoft.com/office/drawing/2014/main" id="{E98DAADE-2832-680F-20CC-E975582D01F0}"/>
              </a:ext>
            </a:extLst>
          </p:cNvPr>
          <p:cNvSpPr>
            <a:spLocks noGrp="1"/>
          </p:cNvSpPr>
          <p:nvPr>
            <p:ph type="pic" sz="quarter" idx="25" hasCustomPrompt="1"/>
          </p:nvPr>
        </p:nvSpPr>
        <p:spPr>
          <a:xfrm>
            <a:off x="334964" y="3966182"/>
            <a:ext cx="2693962" cy="1329445"/>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36" name="Bildplatzhalter 7">
            <a:extLst>
              <a:ext uri="{FF2B5EF4-FFF2-40B4-BE49-F238E27FC236}">
                <a16:creationId xmlns:a16="http://schemas.microsoft.com/office/drawing/2014/main" id="{E8AB23BB-CBF8-1AB9-B399-CB05B4B4560D}"/>
              </a:ext>
            </a:extLst>
          </p:cNvPr>
          <p:cNvSpPr>
            <a:spLocks noGrp="1"/>
          </p:cNvSpPr>
          <p:nvPr>
            <p:ph type="pic" sz="quarter" idx="27" hasCustomPrompt="1"/>
          </p:nvPr>
        </p:nvSpPr>
        <p:spPr>
          <a:xfrm>
            <a:off x="3289269" y="3964689"/>
            <a:ext cx="2693962" cy="1329445"/>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41" name="Bildplatzhalter 7">
            <a:extLst>
              <a:ext uri="{FF2B5EF4-FFF2-40B4-BE49-F238E27FC236}">
                <a16:creationId xmlns:a16="http://schemas.microsoft.com/office/drawing/2014/main" id="{4289621E-4719-DDE8-6337-A7DC2C214C39}"/>
              </a:ext>
            </a:extLst>
          </p:cNvPr>
          <p:cNvSpPr>
            <a:spLocks noGrp="1"/>
          </p:cNvSpPr>
          <p:nvPr>
            <p:ph type="pic" sz="quarter" idx="29" hasCustomPrompt="1"/>
          </p:nvPr>
        </p:nvSpPr>
        <p:spPr>
          <a:xfrm>
            <a:off x="6205976" y="3964689"/>
            <a:ext cx="2693962" cy="1329445"/>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29" name="Rechteck 28">
            <a:extLst>
              <a:ext uri="{FF2B5EF4-FFF2-40B4-BE49-F238E27FC236}">
                <a16:creationId xmlns:a16="http://schemas.microsoft.com/office/drawing/2014/main" id="{A9422A71-F088-21E0-493C-6F4394AADEC3}"/>
              </a:ext>
            </a:extLst>
          </p:cNvPr>
          <p:cNvSpPr>
            <a:spLocks/>
          </p:cNvSpPr>
          <p:nvPr userDrawn="1"/>
        </p:nvSpPr>
        <p:spPr>
          <a:xfrm>
            <a:off x="9163078" y="3853297"/>
            <a:ext cx="2693961" cy="2669833"/>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atin typeface="+mn-lt"/>
            </a:endParaRPr>
          </a:p>
        </p:txBody>
      </p:sp>
      <p:sp>
        <p:nvSpPr>
          <p:cNvPr id="11" name="Textfeld 10">
            <a:extLst>
              <a:ext uri="{FF2B5EF4-FFF2-40B4-BE49-F238E27FC236}">
                <a16:creationId xmlns:a16="http://schemas.microsoft.com/office/drawing/2014/main" id="{487F2879-7528-9BEE-6620-EA056677CC51}"/>
              </a:ext>
            </a:extLst>
          </p:cNvPr>
          <p:cNvSpPr txBox="1">
            <a:spLocks/>
          </p:cNvSpPr>
          <p:nvPr userDrawn="1"/>
        </p:nvSpPr>
        <p:spPr>
          <a:xfrm>
            <a:off x="9275365" y="3853297"/>
            <a:ext cx="2155168"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12" name="Textfeld 11">
            <a:extLst>
              <a:ext uri="{FF2B5EF4-FFF2-40B4-BE49-F238E27FC236}">
                <a16:creationId xmlns:a16="http://schemas.microsoft.com/office/drawing/2014/main" id="{0B89BB62-0C47-FF75-AD90-C4CBD1A7C503}"/>
              </a:ext>
            </a:extLst>
          </p:cNvPr>
          <p:cNvSpPr txBox="1">
            <a:spLocks/>
          </p:cNvSpPr>
          <p:nvPr userDrawn="1"/>
        </p:nvSpPr>
        <p:spPr>
          <a:xfrm>
            <a:off x="9275365" y="5060236"/>
            <a:ext cx="967344" cy="313932"/>
          </a:xfrm>
          <a:prstGeom prst="rect">
            <a:avLst/>
          </a:prstGeom>
          <a:noFill/>
        </p:spPr>
        <p:txBody>
          <a:bodyPr wrap="square" rtlCol="0">
            <a:spAutoFit/>
          </a:bodyPr>
          <a:lstStyle/>
          <a:p>
            <a:r>
              <a:rPr lang="de-DE" sz="1440" b="1" dirty="0">
                <a:solidFill>
                  <a:srgbClr val="F2F2F2"/>
                </a:solidFill>
                <a:latin typeface="+mn-lt"/>
              </a:rPr>
              <a:t>Sprachen</a:t>
            </a:r>
          </a:p>
        </p:txBody>
      </p:sp>
      <p:sp>
        <p:nvSpPr>
          <p:cNvPr id="13" name="Textfeld 12">
            <a:extLst>
              <a:ext uri="{FF2B5EF4-FFF2-40B4-BE49-F238E27FC236}">
                <a16:creationId xmlns:a16="http://schemas.microsoft.com/office/drawing/2014/main" id="{072EFA55-282E-2C05-50AF-6C9B59AA0966}"/>
              </a:ext>
            </a:extLst>
          </p:cNvPr>
          <p:cNvSpPr txBox="1">
            <a:spLocks/>
          </p:cNvSpPr>
          <p:nvPr userDrawn="1"/>
        </p:nvSpPr>
        <p:spPr>
          <a:xfrm>
            <a:off x="9275365" y="5700447"/>
            <a:ext cx="967344" cy="313932"/>
          </a:xfrm>
          <a:prstGeom prst="rect">
            <a:avLst/>
          </a:prstGeom>
          <a:noFill/>
        </p:spPr>
        <p:txBody>
          <a:bodyPr wrap="square" rtlCol="0">
            <a:spAutoFit/>
          </a:bodyPr>
          <a:lstStyle/>
          <a:p>
            <a:r>
              <a:rPr lang="de-DE" sz="1440" b="1" dirty="0">
                <a:solidFill>
                  <a:srgbClr val="F2F2F2"/>
                </a:solidFill>
                <a:latin typeface="+mn-lt"/>
              </a:rPr>
              <a:t>Kontakt</a:t>
            </a:r>
          </a:p>
        </p:txBody>
      </p:sp>
      <p:sp>
        <p:nvSpPr>
          <p:cNvPr id="18" name="Textplatzhalter 25">
            <a:extLst>
              <a:ext uri="{FF2B5EF4-FFF2-40B4-BE49-F238E27FC236}">
                <a16:creationId xmlns:a16="http://schemas.microsoft.com/office/drawing/2014/main" id="{8F740BD5-607D-E117-DD83-06C8AF6B6DDC}"/>
              </a:ext>
            </a:extLst>
          </p:cNvPr>
          <p:cNvSpPr>
            <a:spLocks noGrp="1"/>
          </p:cNvSpPr>
          <p:nvPr>
            <p:ph type="body" sz="quarter" idx="15" hasCustomPrompt="1"/>
          </p:nvPr>
        </p:nvSpPr>
        <p:spPr>
          <a:xfrm>
            <a:off x="9366325" y="5380239"/>
            <a:ext cx="2257187" cy="203933"/>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baseline="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Sprache 1 I Sprache 2 I …</a:t>
            </a:r>
          </a:p>
        </p:txBody>
      </p:sp>
      <p:sp>
        <p:nvSpPr>
          <p:cNvPr id="21" name="Textplatzhalter 25">
            <a:extLst>
              <a:ext uri="{FF2B5EF4-FFF2-40B4-BE49-F238E27FC236}">
                <a16:creationId xmlns:a16="http://schemas.microsoft.com/office/drawing/2014/main" id="{5DF0911D-FA12-42E7-0259-DB5444054A64}"/>
              </a:ext>
            </a:extLst>
          </p:cNvPr>
          <p:cNvSpPr>
            <a:spLocks noGrp="1"/>
          </p:cNvSpPr>
          <p:nvPr>
            <p:ph type="body" sz="quarter" idx="16" hasCustomPrompt="1"/>
          </p:nvPr>
        </p:nvSpPr>
        <p:spPr>
          <a:xfrm>
            <a:off x="9366324" y="6000874"/>
            <a:ext cx="2257186" cy="341728"/>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baseline="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+49 (0) XXX XXXX – X </a:t>
            </a:r>
          </a:p>
          <a:p>
            <a:pPr lvl="0"/>
            <a:r>
              <a:rPr lang="de-DE" dirty="0"/>
              <a:t>XXX@hoffmann-liebs.de</a:t>
            </a:r>
          </a:p>
        </p:txBody>
      </p:sp>
      <p:sp>
        <p:nvSpPr>
          <p:cNvPr id="24" name="Titel 1">
            <a:extLst>
              <a:ext uri="{FF2B5EF4-FFF2-40B4-BE49-F238E27FC236}">
                <a16:creationId xmlns:a16="http://schemas.microsoft.com/office/drawing/2014/main" id="{9C58A166-D7DA-D52C-A769-98C20B29DC1E}"/>
              </a:ext>
            </a:extLst>
          </p:cNvPr>
          <p:cNvSpPr>
            <a:spLocks noGrp="1"/>
          </p:cNvSpPr>
          <p:nvPr>
            <p:ph type="title" hasCustomPrompt="1"/>
          </p:nvPr>
        </p:nvSpPr>
        <p:spPr>
          <a:xfrm>
            <a:off x="9366325" y="1360135"/>
            <a:ext cx="1389422" cy="221599"/>
          </a:xfrm>
          <a:prstGeom prst="rect">
            <a:avLst/>
          </a:prstGeom>
        </p:spPr>
        <p:txBody>
          <a:bodyPr vert="horz" lIns="0" tIns="0" rIns="0" bIns="0" anchor="t" anchorCtr="0">
            <a:spAutoFit/>
          </a:bodyPr>
          <a:lstStyle>
            <a:lvl1pPr>
              <a:defRPr sz="1600" baseline="0">
                <a:solidFill>
                  <a:srgbClr val="E0002B"/>
                </a:solidFill>
              </a:defRPr>
            </a:lvl1pPr>
          </a:lstStyle>
          <a:p>
            <a:r>
              <a:rPr lang="de-DE" dirty="0"/>
              <a:t>Name</a:t>
            </a:r>
          </a:p>
        </p:txBody>
      </p:sp>
      <p:sp>
        <p:nvSpPr>
          <p:cNvPr id="26" name="Textplatzhalter 25">
            <a:extLst>
              <a:ext uri="{FF2B5EF4-FFF2-40B4-BE49-F238E27FC236}">
                <a16:creationId xmlns:a16="http://schemas.microsoft.com/office/drawing/2014/main" id="{3AA226D9-E857-0096-8CEF-85254CC9CAB1}"/>
              </a:ext>
            </a:extLst>
          </p:cNvPr>
          <p:cNvSpPr>
            <a:spLocks noGrp="1"/>
          </p:cNvSpPr>
          <p:nvPr>
            <p:ph type="body" sz="quarter" idx="17" hasCustomPrompt="1"/>
          </p:nvPr>
        </p:nvSpPr>
        <p:spPr>
          <a:xfrm>
            <a:off x="9366325" y="4249991"/>
            <a:ext cx="2257187" cy="751048"/>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9" name="Rechteck 8">
            <a:extLst>
              <a:ext uri="{FF2B5EF4-FFF2-40B4-BE49-F238E27FC236}">
                <a16:creationId xmlns:a16="http://schemas.microsoft.com/office/drawing/2014/main" id="{B14CA378-0FFD-C741-0F02-4CD2A32F6B9D}"/>
              </a:ext>
            </a:extLst>
          </p:cNvPr>
          <p:cNvSpPr>
            <a:spLocks/>
          </p:cNvSpPr>
          <p:nvPr userDrawn="1"/>
        </p:nvSpPr>
        <p:spPr>
          <a:xfrm>
            <a:off x="334964" y="2639419"/>
            <a:ext cx="2693962" cy="1228996"/>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atin typeface="+mn-lt"/>
            </a:endParaRPr>
          </a:p>
        </p:txBody>
      </p:sp>
      <p:sp>
        <p:nvSpPr>
          <p:cNvPr id="10" name="Textfeld 9">
            <a:extLst>
              <a:ext uri="{FF2B5EF4-FFF2-40B4-BE49-F238E27FC236}">
                <a16:creationId xmlns:a16="http://schemas.microsoft.com/office/drawing/2014/main" id="{BC8D27C9-D042-7C62-6C7C-6AFED3EA51DE}"/>
              </a:ext>
            </a:extLst>
          </p:cNvPr>
          <p:cNvSpPr txBox="1">
            <a:spLocks/>
          </p:cNvSpPr>
          <p:nvPr userDrawn="1"/>
        </p:nvSpPr>
        <p:spPr>
          <a:xfrm>
            <a:off x="453799" y="2617089"/>
            <a:ext cx="2155168"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14" name="Textplatzhalter 25">
            <a:extLst>
              <a:ext uri="{FF2B5EF4-FFF2-40B4-BE49-F238E27FC236}">
                <a16:creationId xmlns:a16="http://schemas.microsoft.com/office/drawing/2014/main" id="{0775DACA-E70D-C96C-6F4F-0EC50298B3F7}"/>
              </a:ext>
            </a:extLst>
          </p:cNvPr>
          <p:cNvSpPr>
            <a:spLocks noGrp="1"/>
          </p:cNvSpPr>
          <p:nvPr>
            <p:ph type="body" sz="quarter" idx="20" hasCustomPrompt="1"/>
          </p:nvPr>
        </p:nvSpPr>
        <p:spPr>
          <a:xfrm>
            <a:off x="544759" y="3013783"/>
            <a:ext cx="2257187" cy="713157"/>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17" name="Rechteck 16">
            <a:extLst>
              <a:ext uri="{FF2B5EF4-FFF2-40B4-BE49-F238E27FC236}">
                <a16:creationId xmlns:a16="http://schemas.microsoft.com/office/drawing/2014/main" id="{2143AE08-A85B-4F52-0D93-9CC05F61FFFF}"/>
              </a:ext>
            </a:extLst>
          </p:cNvPr>
          <p:cNvSpPr>
            <a:spLocks/>
          </p:cNvSpPr>
          <p:nvPr userDrawn="1"/>
        </p:nvSpPr>
        <p:spPr>
          <a:xfrm>
            <a:off x="3289269" y="2639419"/>
            <a:ext cx="2693962" cy="1228996"/>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atin typeface="+mn-lt"/>
            </a:endParaRPr>
          </a:p>
        </p:txBody>
      </p:sp>
      <p:sp>
        <p:nvSpPr>
          <p:cNvPr id="19" name="Textfeld 18">
            <a:extLst>
              <a:ext uri="{FF2B5EF4-FFF2-40B4-BE49-F238E27FC236}">
                <a16:creationId xmlns:a16="http://schemas.microsoft.com/office/drawing/2014/main" id="{016BC497-9F7A-3757-F4B9-45A7D3B090D5}"/>
              </a:ext>
            </a:extLst>
          </p:cNvPr>
          <p:cNvSpPr txBox="1">
            <a:spLocks/>
          </p:cNvSpPr>
          <p:nvPr userDrawn="1"/>
        </p:nvSpPr>
        <p:spPr>
          <a:xfrm>
            <a:off x="3408104" y="2617089"/>
            <a:ext cx="2155168"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22" name="Textplatzhalter 25">
            <a:extLst>
              <a:ext uri="{FF2B5EF4-FFF2-40B4-BE49-F238E27FC236}">
                <a16:creationId xmlns:a16="http://schemas.microsoft.com/office/drawing/2014/main" id="{2A323D79-F1E5-D61F-5724-3954B9E2550E}"/>
              </a:ext>
            </a:extLst>
          </p:cNvPr>
          <p:cNvSpPr>
            <a:spLocks noGrp="1"/>
          </p:cNvSpPr>
          <p:nvPr>
            <p:ph type="body" sz="quarter" idx="22" hasCustomPrompt="1"/>
          </p:nvPr>
        </p:nvSpPr>
        <p:spPr>
          <a:xfrm>
            <a:off x="3499064" y="3013783"/>
            <a:ext cx="2257187" cy="713157"/>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27" name="Rechteck 26">
            <a:extLst>
              <a:ext uri="{FF2B5EF4-FFF2-40B4-BE49-F238E27FC236}">
                <a16:creationId xmlns:a16="http://schemas.microsoft.com/office/drawing/2014/main" id="{72DBF256-7728-D014-863D-8050F2182A78}"/>
              </a:ext>
            </a:extLst>
          </p:cNvPr>
          <p:cNvSpPr>
            <a:spLocks/>
          </p:cNvSpPr>
          <p:nvPr userDrawn="1"/>
        </p:nvSpPr>
        <p:spPr>
          <a:xfrm>
            <a:off x="6205976" y="2639419"/>
            <a:ext cx="2693962" cy="1228996"/>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atin typeface="+mn-lt"/>
            </a:endParaRPr>
          </a:p>
        </p:txBody>
      </p:sp>
      <p:sp>
        <p:nvSpPr>
          <p:cNvPr id="28" name="Textfeld 27">
            <a:extLst>
              <a:ext uri="{FF2B5EF4-FFF2-40B4-BE49-F238E27FC236}">
                <a16:creationId xmlns:a16="http://schemas.microsoft.com/office/drawing/2014/main" id="{4DF3EBD0-5CE8-4D7F-A3B8-2D6CE1344A27}"/>
              </a:ext>
            </a:extLst>
          </p:cNvPr>
          <p:cNvSpPr txBox="1">
            <a:spLocks/>
          </p:cNvSpPr>
          <p:nvPr userDrawn="1"/>
        </p:nvSpPr>
        <p:spPr>
          <a:xfrm>
            <a:off x="6324811" y="2617089"/>
            <a:ext cx="2155168"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30" name="Textplatzhalter 25">
            <a:extLst>
              <a:ext uri="{FF2B5EF4-FFF2-40B4-BE49-F238E27FC236}">
                <a16:creationId xmlns:a16="http://schemas.microsoft.com/office/drawing/2014/main" id="{C133B487-1C4B-D07E-EBA6-3ADB0F13CEEE}"/>
              </a:ext>
            </a:extLst>
          </p:cNvPr>
          <p:cNvSpPr>
            <a:spLocks noGrp="1"/>
          </p:cNvSpPr>
          <p:nvPr>
            <p:ph type="body" sz="quarter" idx="24" hasCustomPrompt="1"/>
          </p:nvPr>
        </p:nvSpPr>
        <p:spPr>
          <a:xfrm>
            <a:off x="6415772" y="3013783"/>
            <a:ext cx="2257187" cy="713157"/>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33" name="Rechteck 32">
            <a:extLst>
              <a:ext uri="{FF2B5EF4-FFF2-40B4-BE49-F238E27FC236}">
                <a16:creationId xmlns:a16="http://schemas.microsoft.com/office/drawing/2014/main" id="{7948C86D-4C79-111A-D243-BD5A764F4785}"/>
              </a:ext>
            </a:extLst>
          </p:cNvPr>
          <p:cNvSpPr>
            <a:spLocks/>
          </p:cNvSpPr>
          <p:nvPr userDrawn="1"/>
        </p:nvSpPr>
        <p:spPr>
          <a:xfrm>
            <a:off x="334963" y="5295628"/>
            <a:ext cx="2693962" cy="1228996"/>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a:extLst>
              <a:ext uri="{FF2B5EF4-FFF2-40B4-BE49-F238E27FC236}">
                <a16:creationId xmlns:a16="http://schemas.microsoft.com/office/drawing/2014/main" id="{016209B6-6A69-A57E-83C9-152CE1BBC571}"/>
              </a:ext>
            </a:extLst>
          </p:cNvPr>
          <p:cNvSpPr txBox="1">
            <a:spLocks/>
          </p:cNvSpPr>
          <p:nvPr userDrawn="1"/>
        </p:nvSpPr>
        <p:spPr>
          <a:xfrm>
            <a:off x="453798" y="5273297"/>
            <a:ext cx="2155168"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35" name="Textplatzhalter 25">
            <a:extLst>
              <a:ext uri="{FF2B5EF4-FFF2-40B4-BE49-F238E27FC236}">
                <a16:creationId xmlns:a16="http://schemas.microsoft.com/office/drawing/2014/main" id="{58683275-FB32-706C-A915-302264190F3F}"/>
              </a:ext>
            </a:extLst>
          </p:cNvPr>
          <p:cNvSpPr>
            <a:spLocks noGrp="1"/>
          </p:cNvSpPr>
          <p:nvPr>
            <p:ph type="body" sz="quarter" idx="26" hasCustomPrompt="1"/>
          </p:nvPr>
        </p:nvSpPr>
        <p:spPr>
          <a:xfrm>
            <a:off x="544758" y="5669991"/>
            <a:ext cx="2257187" cy="713157"/>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38" name="Rechteck 37">
            <a:extLst>
              <a:ext uri="{FF2B5EF4-FFF2-40B4-BE49-F238E27FC236}">
                <a16:creationId xmlns:a16="http://schemas.microsoft.com/office/drawing/2014/main" id="{2D97C648-8109-DBA7-6547-1188E196EC91}"/>
              </a:ext>
            </a:extLst>
          </p:cNvPr>
          <p:cNvSpPr>
            <a:spLocks/>
          </p:cNvSpPr>
          <p:nvPr userDrawn="1"/>
        </p:nvSpPr>
        <p:spPr>
          <a:xfrm>
            <a:off x="3289268" y="5294134"/>
            <a:ext cx="2693962" cy="1228996"/>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Textfeld 38">
            <a:extLst>
              <a:ext uri="{FF2B5EF4-FFF2-40B4-BE49-F238E27FC236}">
                <a16:creationId xmlns:a16="http://schemas.microsoft.com/office/drawing/2014/main" id="{D6D356D2-8F4E-25D0-AD21-1C6C73207E55}"/>
              </a:ext>
            </a:extLst>
          </p:cNvPr>
          <p:cNvSpPr txBox="1">
            <a:spLocks/>
          </p:cNvSpPr>
          <p:nvPr userDrawn="1"/>
        </p:nvSpPr>
        <p:spPr>
          <a:xfrm>
            <a:off x="3408103" y="5271804"/>
            <a:ext cx="2155168"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40" name="Textplatzhalter 25">
            <a:extLst>
              <a:ext uri="{FF2B5EF4-FFF2-40B4-BE49-F238E27FC236}">
                <a16:creationId xmlns:a16="http://schemas.microsoft.com/office/drawing/2014/main" id="{86DD3155-6143-7AEC-AE84-1DE2613E889E}"/>
              </a:ext>
            </a:extLst>
          </p:cNvPr>
          <p:cNvSpPr>
            <a:spLocks noGrp="1"/>
          </p:cNvSpPr>
          <p:nvPr>
            <p:ph type="body" sz="quarter" idx="28" hasCustomPrompt="1"/>
          </p:nvPr>
        </p:nvSpPr>
        <p:spPr>
          <a:xfrm>
            <a:off x="3499063" y="5668497"/>
            <a:ext cx="2257187" cy="713157"/>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43" name="Rechteck 42">
            <a:extLst>
              <a:ext uri="{FF2B5EF4-FFF2-40B4-BE49-F238E27FC236}">
                <a16:creationId xmlns:a16="http://schemas.microsoft.com/office/drawing/2014/main" id="{9080D71F-C50F-65BA-50F6-ABB744C377C2}"/>
              </a:ext>
            </a:extLst>
          </p:cNvPr>
          <p:cNvSpPr>
            <a:spLocks/>
          </p:cNvSpPr>
          <p:nvPr userDrawn="1"/>
        </p:nvSpPr>
        <p:spPr>
          <a:xfrm>
            <a:off x="6205975" y="5294134"/>
            <a:ext cx="2693962" cy="1228996"/>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Textfeld 43">
            <a:extLst>
              <a:ext uri="{FF2B5EF4-FFF2-40B4-BE49-F238E27FC236}">
                <a16:creationId xmlns:a16="http://schemas.microsoft.com/office/drawing/2014/main" id="{DA7CE775-CE06-AE56-C0E2-1BEBD3578DC1}"/>
              </a:ext>
            </a:extLst>
          </p:cNvPr>
          <p:cNvSpPr txBox="1">
            <a:spLocks/>
          </p:cNvSpPr>
          <p:nvPr userDrawn="1"/>
        </p:nvSpPr>
        <p:spPr>
          <a:xfrm>
            <a:off x="6324810" y="5271804"/>
            <a:ext cx="2155168"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45" name="Textplatzhalter 25">
            <a:extLst>
              <a:ext uri="{FF2B5EF4-FFF2-40B4-BE49-F238E27FC236}">
                <a16:creationId xmlns:a16="http://schemas.microsoft.com/office/drawing/2014/main" id="{C66CE27F-CD0C-75F2-C0A1-5DF40ADBC91B}"/>
              </a:ext>
            </a:extLst>
          </p:cNvPr>
          <p:cNvSpPr>
            <a:spLocks noGrp="1"/>
          </p:cNvSpPr>
          <p:nvPr>
            <p:ph type="body" sz="quarter" idx="30" hasCustomPrompt="1"/>
          </p:nvPr>
        </p:nvSpPr>
        <p:spPr>
          <a:xfrm>
            <a:off x="6415771" y="5668497"/>
            <a:ext cx="2257187" cy="713157"/>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4" name="Textfeld 5">
            <a:extLst>
              <a:ext uri="{FF2B5EF4-FFF2-40B4-BE49-F238E27FC236}">
                <a16:creationId xmlns:a16="http://schemas.microsoft.com/office/drawing/2014/main" id="{3F1A9941-9FA2-C572-FCD4-AEDF2CEB6608}"/>
              </a:ext>
            </a:extLst>
          </p:cNvPr>
          <p:cNvSpPr txBox="1">
            <a:spLocks/>
          </p:cNvSpPr>
          <p:nvPr userDrawn="1"/>
        </p:nvSpPr>
        <p:spPr>
          <a:xfrm>
            <a:off x="8395827" y="6568559"/>
            <a:ext cx="3531911" cy="235898"/>
          </a:xfrm>
          <a:prstGeom prst="rect">
            <a:avLst/>
          </a:prstGeom>
          <a:noFill/>
        </p:spPr>
        <p:txBody>
          <a:bodyPr wrap="square" rtlCol="0">
            <a:spAutoFit/>
          </a:bodyPr>
          <a:lstStyle/>
          <a:p>
            <a:pPr algn="r"/>
            <a:r>
              <a:rPr lang="de-DE" sz="933" b="0" i="0" dirty="0">
                <a:solidFill>
                  <a:schemeClr val="accent1"/>
                </a:solidFill>
                <a:latin typeface="+mn-lt"/>
              </a:rPr>
              <a:t>Hoffmann Liebs | </a:t>
            </a:r>
            <a:fld id="{A456499E-323E-434F-A0D4-1986ECBA838F}" type="slidenum">
              <a:rPr lang="de-DE" sz="933" b="0" i="0" smtClean="0">
                <a:solidFill>
                  <a:schemeClr val="accent1"/>
                </a:solidFill>
                <a:latin typeface="+mn-lt"/>
              </a:rPr>
              <a:pPr algn="r"/>
              <a:t>‹Nr.›</a:t>
            </a:fld>
            <a:endParaRPr lang="de-DE" sz="933" b="0" i="0" dirty="0">
              <a:solidFill>
                <a:schemeClr val="accent1"/>
              </a:solidFill>
              <a:latin typeface="+mn-lt"/>
            </a:endParaRPr>
          </a:p>
        </p:txBody>
      </p:sp>
      <p:sp>
        <p:nvSpPr>
          <p:cNvPr id="49" name="Titel 1">
            <a:extLst>
              <a:ext uri="{FF2B5EF4-FFF2-40B4-BE49-F238E27FC236}">
                <a16:creationId xmlns:a16="http://schemas.microsoft.com/office/drawing/2014/main" id="{517FEB0D-3E2E-5A1B-5B98-50AB1DBCA2A1}"/>
              </a:ext>
            </a:extLst>
          </p:cNvPr>
          <p:cNvSpPr txBox="1">
            <a:spLocks/>
          </p:cNvSpPr>
          <p:nvPr userDrawn="1"/>
        </p:nvSpPr>
        <p:spPr>
          <a:xfrm>
            <a:off x="341736" y="722877"/>
            <a:ext cx="11515302" cy="443198"/>
          </a:xfrm>
          <a:prstGeom prst="rect">
            <a:avLst/>
          </a:prstGeom>
        </p:spPr>
        <p:txBody>
          <a:bodyPr vert="horz" lIns="0" tIns="0" rIns="0" bIns="0" rtlCol="0" anchor="b" anchorCtr="0">
            <a:spAutoFit/>
          </a:bodyPr>
          <a:lstStyle>
            <a:lvl1pPr algn="l" defTabSz="914400" rtl="0" eaLnBrk="1" latinLnBrk="0" hangingPunct="1">
              <a:lnSpc>
                <a:spcPct val="90000"/>
              </a:lnSpc>
              <a:spcBef>
                <a:spcPct val="0"/>
              </a:spcBef>
              <a:buNone/>
              <a:defRPr sz="3200" kern="1200">
                <a:solidFill>
                  <a:srgbClr val="E0002B"/>
                </a:solidFill>
                <a:latin typeface="+mj-lt"/>
                <a:ea typeface="+mj-ea"/>
                <a:cs typeface="+mj-cs"/>
              </a:defRPr>
            </a:lvl1pPr>
          </a:lstStyle>
          <a:p>
            <a:r>
              <a:rPr lang="de-DE" dirty="0"/>
              <a:t>Projektteam</a:t>
            </a:r>
          </a:p>
        </p:txBody>
      </p:sp>
      <p:sp>
        <p:nvSpPr>
          <p:cNvPr id="3" name="Textplatzhalter 25">
            <a:extLst>
              <a:ext uri="{FF2B5EF4-FFF2-40B4-BE49-F238E27FC236}">
                <a16:creationId xmlns:a16="http://schemas.microsoft.com/office/drawing/2014/main" id="{2A87CAEA-8767-5EF2-9C56-66A8D8A4E522}"/>
              </a:ext>
            </a:extLst>
          </p:cNvPr>
          <p:cNvSpPr>
            <a:spLocks noGrp="1"/>
          </p:cNvSpPr>
          <p:nvPr>
            <p:ph type="body" sz="quarter" idx="32" hasCustomPrompt="1"/>
          </p:nvPr>
        </p:nvSpPr>
        <p:spPr>
          <a:xfrm>
            <a:off x="453798" y="4084076"/>
            <a:ext cx="2329869" cy="246221"/>
          </a:xfrm>
          <a:prstGeom prst="rect">
            <a:avLst/>
          </a:prstGeom>
        </p:spPr>
        <p:txBody>
          <a:bodyPr lIns="0" tIns="0" rIns="0" bIns="0">
            <a:spAutoFit/>
          </a:bodyPr>
          <a:lstStyle>
            <a:lvl1pPr marL="0" indent="0">
              <a:lnSpc>
                <a:spcPct val="100000"/>
              </a:lnSpc>
              <a:spcBef>
                <a:spcPts val="0"/>
              </a:spcBef>
              <a:buFont typeface="Wingdings" panose="05000000000000000000" pitchFamily="2" charset="2"/>
              <a:buNone/>
              <a:defRPr sz="16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
        <p:nvSpPr>
          <p:cNvPr id="6" name="Textplatzhalter 25">
            <a:extLst>
              <a:ext uri="{FF2B5EF4-FFF2-40B4-BE49-F238E27FC236}">
                <a16:creationId xmlns:a16="http://schemas.microsoft.com/office/drawing/2014/main" id="{E7B45EC1-8705-6188-7363-12744C70B897}"/>
              </a:ext>
            </a:extLst>
          </p:cNvPr>
          <p:cNvSpPr>
            <a:spLocks noGrp="1"/>
          </p:cNvSpPr>
          <p:nvPr>
            <p:ph type="body" sz="quarter" idx="33" hasCustomPrompt="1"/>
          </p:nvPr>
        </p:nvSpPr>
        <p:spPr>
          <a:xfrm>
            <a:off x="3426381" y="4084076"/>
            <a:ext cx="2329869" cy="246221"/>
          </a:xfrm>
          <a:prstGeom prst="rect">
            <a:avLst/>
          </a:prstGeom>
        </p:spPr>
        <p:txBody>
          <a:bodyPr lIns="0" tIns="0" rIns="0" bIns="0">
            <a:spAutoFit/>
          </a:bodyPr>
          <a:lstStyle>
            <a:lvl1pPr marL="0" indent="0">
              <a:lnSpc>
                <a:spcPct val="100000"/>
              </a:lnSpc>
              <a:spcBef>
                <a:spcPts val="0"/>
              </a:spcBef>
              <a:buFont typeface="Wingdings" panose="05000000000000000000" pitchFamily="2" charset="2"/>
              <a:buNone/>
              <a:defRPr sz="16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
        <p:nvSpPr>
          <p:cNvPr id="7" name="Textplatzhalter 25">
            <a:extLst>
              <a:ext uri="{FF2B5EF4-FFF2-40B4-BE49-F238E27FC236}">
                <a16:creationId xmlns:a16="http://schemas.microsoft.com/office/drawing/2014/main" id="{DF78C5E8-8D71-520F-C3F1-148483AB2E3F}"/>
              </a:ext>
            </a:extLst>
          </p:cNvPr>
          <p:cNvSpPr>
            <a:spLocks noGrp="1"/>
          </p:cNvSpPr>
          <p:nvPr>
            <p:ph type="body" sz="quarter" idx="34" hasCustomPrompt="1"/>
          </p:nvPr>
        </p:nvSpPr>
        <p:spPr>
          <a:xfrm>
            <a:off x="6324810" y="4084076"/>
            <a:ext cx="2329869" cy="246221"/>
          </a:xfrm>
          <a:prstGeom prst="rect">
            <a:avLst/>
          </a:prstGeom>
        </p:spPr>
        <p:txBody>
          <a:bodyPr lIns="0" tIns="0" rIns="0" bIns="0">
            <a:spAutoFit/>
          </a:bodyPr>
          <a:lstStyle>
            <a:lvl1pPr marL="0" indent="0">
              <a:lnSpc>
                <a:spcPct val="100000"/>
              </a:lnSpc>
              <a:spcBef>
                <a:spcPts val="0"/>
              </a:spcBef>
              <a:buFont typeface="Wingdings" panose="05000000000000000000" pitchFamily="2" charset="2"/>
              <a:buNone/>
              <a:defRPr sz="16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
        <p:nvSpPr>
          <p:cNvPr id="20" name="Textplatzhalter 25">
            <a:extLst>
              <a:ext uri="{FF2B5EF4-FFF2-40B4-BE49-F238E27FC236}">
                <a16:creationId xmlns:a16="http://schemas.microsoft.com/office/drawing/2014/main" id="{F149EA1E-DECC-B7FF-A358-064D21373BE2}"/>
              </a:ext>
            </a:extLst>
          </p:cNvPr>
          <p:cNvSpPr>
            <a:spLocks noGrp="1"/>
          </p:cNvSpPr>
          <p:nvPr>
            <p:ph type="body" sz="quarter" idx="36" hasCustomPrompt="1"/>
          </p:nvPr>
        </p:nvSpPr>
        <p:spPr>
          <a:xfrm>
            <a:off x="453798" y="1360135"/>
            <a:ext cx="2329869" cy="246221"/>
          </a:xfrm>
          <a:prstGeom prst="rect">
            <a:avLst/>
          </a:prstGeom>
        </p:spPr>
        <p:txBody>
          <a:bodyPr lIns="0" tIns="0" rIns="0" bIns="0">
            <a:spAutoFit/>
          </a:bodyPr>
          <a:lstStyle>
            <a:lvl1pPr marL="0" indent="0">
              <a:lnSpc>
                <a:spcPct val="100000"/>
              </a:lnSpc>
              <a:spcBef>
                <a:spcPts val="0"/>
              </a:spcBef>
              <a:buFont typeface="Wingdings" panose="05000000000000000000" pitchFamily="2" charset="2"/>
              <a:buNone/>
              <a:defRPr sz="16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
        <p:nvSpPr>
          <p:cNvPr id="32" name="Textplatzhalter 25">
            <a:extLst>
              <a:ext uri="{FF2B5EF4-FFF2-40B4-BE49-F238E27FC236}">
                <a16:creationId xmlns:a16="http://schemas.microsoft.com/office/drawing/2014/main" id="{D1C4855C-03A2-3745-A5C2-5B4BF230E02F}"/>
              </a:ext>
            </a:extLst>
          </p:cNvPr>
          <p:cNvSpPr>
            <a:spLocks noGrp="1"/>
          </p:cNvSpPr>
          <p:nvPr>
            <p:ph type="body" sz="quarter" idx="37" hasCustomPrompt="1"/>
          </p:nvPr>
        </p:nvSpPr>
        <p:spPr>
          <a:xfrm>
            <a:off x="3426381" y="1360135"/>
            <a:ext cx="2329869" cy="246221"/>
          </a:xfrm>
          <a:prstGeom prst="rect">
            <a:avLst/>
          </a:prstGeom>
        </p:spPr>
        <p:txBody>
          <a:bodyPr lIns="0" tIns="0" rIns="0" bIns="0">
            <a:spAutoFit/>
          </a:bodyPr>
          <a:lstStyle>
            <a:lvl1pPr marL="0" indent="0">
              <a:lnSpc>
                <a:spcPct val="100000"/>
              </a:lnSpc>
              <a:spcBef>
                <a:spcPts val="0"/>
              </a:spcBef>
              <a:buFont typeface="Wingdings" panose="05000000000000000000" pitchFamily="2" charset="2"/>
              <a:buNone/>
              <a:defRPr sz="16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
        <p:nvSpPr>
          <p:cNvPr id="46" name="Textplatzhalter 25">
            <a:extLst>
              <a:ext uri="{FF2B5EF4-FFF2-40B4-BE49-F238E27FC236}">
                <a16:creationId xmlns:a16="http://schemas.microsoft.com/office/drawing/2014/main" id="{57188B27-E14E-0A12-2E64-A66CB0F9806E}"/>
              </a:ext>
            </a:extLst>
          </p:cNvPr>
          <p:cNvSpPr>
            <a:spLocks noGrp="1"/>
          </p:cNvSpPr>
          <p:nvPr>
            <p:ph type="body" sz="quarter" idx="38" hasCustomPrompt="1"/>
          </p:nvPr>
        </p:nvSpPr>
        <p:spPr>
          <a:xfrm>
            <a:off x="6324810" y="1360135"/>
            <a:ext cx="2329869" cy="246221"/>
          </a:xfrm>
          <a:prstGeom prst="rect">
            <a:avLst/>
          </a:prstGeom>
        </p:spPr>
        <p:txBody>
          <a:bodyPr lIns="0" tIns="0" rIns="0" bIns="0">
            <a:spAutoFit/>
          </a:bodyPr>
          <a:lstStyle>
            <a:lvl1pPr marL="0" indent="0">
              <a:lnSpc>
                <a:spcPct val="100000"/>
              </a:lnSpc>
              <a:spcBef>
                <a:spcPts val="0"/>
              </a:spcBef>
              <a:buFont typeface="Wingdings" panose="05000000000000000000" pitchFamily="2" charset="2"/>
              <a:buNone/>
              <a:defRPr sz="16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Tree>
    <p:extLst>
      <p:ext uri="{BB962C8B-B14F-4D97-AF65-F5344CB8AC3E}">
        <p14:creationId xmlns:p14="http://schemas.microsoft.com/office/powerpoint/2010/main" val="3012104780"/>
      </p:ext>
    </p:extLst>
  </p:cSld>
  <p:clrMapOvr>
    <a:masterClrMapping/>
  </p:clrMapOvr>
  <p:transition spd="slow">
    <p:push dir="u"/>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527">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_Vorstellungsfolie VII">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A84203BC-1214-26FA-3A9A-FD3546ED09CC}"/>
              </a:ext>
            </a:extLst>
          </p:cNvPr>
          <p:cNvGraphicFramePr>
            <a:graphicFrameLocks noChangeAspect="1"/>
          </p:cNvGraphicFramePr>
          <p:nvPr userDrawn="1">
            <p:custDataLst>
              <p:tags r:id="rId1"/>
            </p:custDataLst>
            <p:extLst>
              <p:ext uri="{D42A27DB-BD31-4B8C-83A1-F6EECF244321}">
                <p14:modId xmlns:p14="http://schemas.microsoft.com/office/powerpoint/2010/main" val="428490180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2" name="think-cell data - do not delete" hidden="1">
                        <a:extLst>
                          <a:ext uri="{FF2B5EF4-FFF2-40B4-BE49-F238E27FC236}">
                            <a16:creationId xmlns:a16="http://schemas.microsoft.com/office/drawing/2014/main" id="{A84203BC-1214-26FA-3A9A-FD3546ED09C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Bildplatzhalter 7">
            <a:extLst>
              <a:ext uri="{FF2B5EF4-FFF2-40B4-BE49-F238E27FC236}">
                <a16:creationId xmlns:a16="http://schemas.microsoft.com/office/drawing/2014/main" id="{F0E7AC62-B002-8C5F-12C3-BFF008E054CC}"/>
              </a:ext>
            </a:extLst>
          </p:cNvPr>
          <p:cNvSpPr>
            <a:spLocks noGrp="1"/>
          </p:cNvSpPr>
          <p:nvPr>
            <p:ph type="pic" sz="quarter" idx="13" hasCustomPrompt="1"/>
          </p:nvPr>
        </p:nvSpPr>
        <p:spPr>
          <a:xfrm>
            <a:off x="341313" y="1306246"/>
            <a:ext cx="2693962" cy="2559973"/>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5" name="Bildplatzhalter 7">
            <a:extLst>
              <a:ext uri="{FF2B5EF4-FFF2-40B4-BE49-F238E27FC236}">
                <a16:creationId xmlns:a16="http://schemas.microsoft.com/office/drawing/2014/main" id="{73E04021-7E8F-7312-C0CB-642019CEC6CE}"/>
              </a:ext>
            </a:extLst>
          </p:cNvPr>
          <p:cNvSpPr>
            <a:spLocks noGrp="1"/>
          </p:cNvSpPr>
          <p:nvPr>
            <p:ph type="pic" sz="quarter" idx="19" hasCustomPrompt="1"/>
          </p:nvPr>
        </p:nvSpPr>
        <p:spPr>
          <a:xfrm>
            <a:off x="3289270" y="1309974"/>
            <a:ext cx="2693962" cy="1329445"/>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15" name="Bildplatzhalter 7">
            <a:extLst>
              <a:ext uri="{FF2B5EF4-FFF2-40B4-BE49-F238E27FC236}">
                <a16:creationId xmlns:a16="http://schemas.microsoft.com/office/drawing/2014/main" id="{FBA1A24B-33F6-3606-1A7C-5CBA4FB76B47}"/>
              </a:ext>
            </a:extLst>
          </p:cNvPr>
          <p:cNvSpPr>
            <a:spLocks noGrp="1"/>
          </p:cNvSpPr>
          <p:nvPr>
            <p:ph type="pic" sz="quarter" idx="21" hasCustomPrompt="1"/>
          </p:nvPr>
        </p:nvSpPr>
        <p:spPr>
          <a:xfrm>
            <a:off x="6243575" y="1309974"/>
            <a:ext cx="2693962" cy="1329445"/>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23" name="Bildplatzhalter 7">
            <a:extLst>
              <a:ext uri="{FF2B5EF4-FFF2-40B4-BE49-F238E27FC236}">
                <a16:creationId xmlns:a16="http://schemas.microsoft.com/office/drawing/2014/main" id="{2D50ACE0-142F-451B-1685-D7078213CEEC}"/>
              </a:ext>
            </a:extLst>
          </p:cNvPr>
          <p:cNvSpPr>
            <a:spLocks noGrp="1"/>
          </p:cNvSpPr>
          <p:nvPr>
            <p:ph type="pic" sz="quarter" idx="23" hasCustomPrompt="1"/>
          </p:nvPr>
        </p:nvSpPr>
        <p:spPr>
          <a:xfrm>
            <a:off x="9160282" y="1309974"/>
            <a:ext cx="2693962" cy="1329445"/>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31" name="Bildplatzhalter 7">
            <a:extLst>
              <a:ext uri="{FF2B5EF4-FFF2-40B4-BE49-F238E27FC236}">
                <a16:creationId xmlns:a16="http://schemas.microsoft.com/office/drawing/2014/main" id="{E98DAADE-2832-680F-20CC-E975582D01F0}"/>
              </a:ext>
            </a:extLst>
          </p:cNvPr>
          <p:cNvSpPr>
            <a:spLocks noGrp="1"/>
          </p:cNvSpPr>
          <p:nvPr>
            <p:ph type="pic" sz="quarter" idx="25" hasCustomPrompt="1"/>
          </p:nvPr>
        </p:nvSpPr>
        <p:spPr>
          <a:xfrm>
            <a:off x="3289269" y="3966182"/>
            <a:ext cx="2693962" cy="1329445"/>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36" name="Bildplatzhalter 7">
            <a:extLst>
              <a:ext uri="{FF2B5EF4-FFF2-40B4-BE49-F238E27FC236}">
                <a16:creationId xmlns:a16="http://schemas.microsoft.com/office/drawing/2014/main" id="{E8AB23BB-CBF8-1AB9-B399-CB05B4B4560D}"/>
              </a:ext>
            </a:extLst>
          </p:cNvPr>
          <p:cNvSpPr>
            <a:spLocks noGrp="1"/>
          </p:cNvSpPr>
          <p:nvPr>
            <p:ph type="pic" sz="quarter" idx="27" hasCustomPrompt="1"/>
          </p:nvPr>
        </p:nvSpPr>
        <p:spPr>
          <a:xfrm>
            <a:off x="6243574" y="3964689"/>
            <a:ext cx="2693962" cy="1329445"/>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41" name="Bildplatzhalter 7">
            <a:extLst>
              <a:ext uri="{FF2B5EF4-FFF2-40B4-BE49-F238E27FC236}">
                <a16:creationId xmlns:a16="http://schemas.microsoft.com/office/drawing/2014/main" id="{4289621E-4719-DDE8-6337-A7DC2C214C39}"/>
              </a:ext>
            </a:extLst>
          </p:cNvPr>
          <p:cNvSpPr>
            <a:spLocks noGrp="1"/>
          </p:cNvSpPr>
          <p:nvPr>
            <p:ph type="pic" sz="quarter" idx="29" hasCustomPrompt="1"/>
          </p:nvPr>
        </p:nvSpPr>
        <p:spPr>
          <a:xfrm>
            <a:off x="9160281" y="3964689"/>
            <a:ext cx="2693962" cy="1329445"/>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29" name="Rechteck 28">
            <a:extLst>
              <a:ext uri="{FF2B5EF4-FFF2-40B4-BE49-F238E27FC236}">
                <a16:creationId xmlns:a16="http://schemas.microsoft.com/office/drawing/2014/main" id="{A9422A71-F088-21E0-493C-6F4394AADEC3}"/>
              </a:ext>
            </a:extLst>
          </p:cNvPr>
          <p:cNvSpPr>
            <a:spLocks/>
          </p:cNvSpPr>
          <p:nvPr userDrawn="1"/>
        </p:nvSpPr>
        <p:spPr>
          <a:xfrm>
            <a:off x="341314" y="3853297"/>
            <a:ext cx="2693961" cy="2669833"/>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atin typeface="+mn-lt"/>
            </a:endParaRPr>
          </a:p>
        </p:txBody>
      </p:sp>
      <p:sp>
        <p:nvSpPr>
          <p:cNvPr id="11" name="Textfeld 10">
            <a:extLst>
              <a:ext uri="{FF2B5EF4-FFF2-40B4-BE49-F238E27FC236}">
                <a16:creationId xmlns:a16="http://schemas.microsoft.com/office/drawing/2014/main" id="{487F2879-7528-9BEE-6620-EA056677CC51}"/>
              </a:ext>
            </a:extLst>
          </p:cNvPr>
          <p:cNvSpPr txBox="1">
            <a:spLocks/>
          </p:cNvSpPr>
          <p:nvPr userDrawn="1"/>
        </p:nvSpPr>
        <p:spPr>
          <a:xfrm>
            <a:off x="453601" y="3853297"/>
            <a:ext cx="2155168"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12" name="Textfeld 11">
            <a:extLst>
              <a:ext uri="{FF2B5EF4-FFF2-40B4-BE49-F238E27FC236}">
                <a16:creationId xmlns:a16="http://schemas.microsoft.com/office/drawing/2014/main" id="{0B89BB62-0C47-FF75-AD90-C4CBD1A7C503}"/>
              </a:ext>
            </a:extLst>
          </p:cNvPr>
          <p:cNvSpPr txBox="1">
            <a:spLocks/>
          </p:cNvSpPr>
          <p:nvPr userDrawn="1"/>
        </p:nvSpPr>
        <p:spPr>
          <a:xfrm>
            <a:off x="453601" y="5060236"/>
            <a:ext cx="967344" cy="313932"/>
          </a:xfrm>
          <a:prstGeom prst="rect">
            <a:avLst/>
          </a:prstGeom>
          <a:noFill/>
        </p:spPr>
        <p:txBody>
          <a:bodyPr wrap="square" rtlCol="0">
            <a:spAutoFit/>
          </a:bodyPr>
          <a:lstStyle/>
          <a:p>
            <a:r>
              <a:rPr lang="de-DE" sz="1440" b="1" dirty="0">
                <a:solidFill>
                  <a:srgbClr val="F2F2F2"/>
                </a:solidFill>
                <a:latin typeface="+mn-lt"/>
              </a:rPr>
              <a:t>Sprachen</a:t>
            </a:r>
          </a:p>
        </p:txBody>
      </p:sp>
      <p:sp>
        <p:nvSpPr>
          <p:cNvPr id="13" name="Textfeld 12">
            <a:extLst>
              <a:ext uri="{FF2B5EF4-FFF2-40B4-BE49-F238E27FC236}">
                <a16:creationId xmlns:a16="http://schemas.microsoft.com/office/drawing/2014/main" id="{072EFA55-282E-2C05-50AF-6C9B59AA0966}"/>
              </a:ext>
            </a:extLst>
          </p:cNvPr>
          <p:cNvSpPr txBox="1">
            <a:spLocks/>
          </p:cNvSpPr>
          <p:nvPr userDrawn="1"/>
        </p:nvSpPr>
        <p:spPr>
          <a:xfrm>
            <a:off x="453601" y="5700447"/>
            <a:ext cx="967344" cy="313932"/>
          </a:xfrm>
          <a:prstGeom prst="rect">
            <a:avLst/>
          </a:prstGeom>
          <a:noFill/>
        </p:spPr>
        <p:txBody>
          <a:bodyPr wrap="square" rtlCol="0">
            <a:spAutoFit/>
          </a:bodyPr>
          <a:lstStyle/>
          <a:p>
            <a:r>
              <a:rPr lang="de-DE" sz="1440" b="1" dirty="0">
                <a:solidFill>
                  <a:srgbClr val="F2F2F2"/>
                </a:solidFill>
                <a:latin typeface="+mn-lt"/>
              </a:rPr>
              <a:t>Kontakt</a:t>
            </a:r>
          </a:p>
        </p:txBody>
      </p:sp>
      <p:sp>
        <p:nvSpPr>
          <p:cNvPr id="18" name="Textplatzhalter 25">
            <a:extLst>
              <a:ext uri="{FF2B5EF4-FFF2-40B4-BE49-F238E27FC236}">
                <a16:creationId xmlns:a16="http://schemas.microsoft.com/office/drawing/2014/main" id="{8F740BD5-607D-E117-DD83-06C8AF6B6DDC}"/>
              </a:ext>
            </a:extLst>
          </p:cNvPr>
          <p:cNvSpPr>
            <a:spLocks noGrp="1"/>
          </p:cNvSpPr>
          <p:nvPr>
            <p:ph type="body" sz="quarter" idx="15" hasCustomPrompt="1"/>
          </p:nvPr>
        </p:nvSpPr>
        <p:spPr>
          <a:xfrm>
            <a:off x="544561" y="5380239"/>
            <a:ext cx="2257187" cy="203933"/>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baseline="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Sprache 1 I Sprache 2 I …</a:t>
            </a:r>
          </a:p>
        </p:txBody>
      </p:sp>
      <p:sp>
        <p:nvSpPr>
          <p:cNvPr id="21" name="Textplatzhalter 25">
            <a:extLst>
              <a:ext uri="{FF2B5EF4-FFF2-40B4-BE49-F238E27FC236}">
                <a16:creationId xmlns:a16="http://schemas.microsoft.com/office/drawing/2014/main" id="{5DF0911D-FA12-42E7-0259-DB5444054A64}"/>
              </a:ext>
            </a:extLst>
          </p:cNvPr>
          <p:cNvSpPr>
            <a:spLocks noGrp="1"/>
          </p:cNvSpPr>
          <p:nvPr>
            <p:ph type="body" sz="quarter" idx="16" hasCustomPrompt="1"/>
          </p:nvPr>
        </p:nvSpPr>
        <p:spPr>
          <a:xfrm>
            <a:off x="544560" y="6000874"/>
            <a:ext cx="2257186" cy="341728"/>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baseline="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+49 (0) XXX XXXX – X </a:t>
            </a:r>
          </a:p>
          <a:p>
            <a:pPr lvl="0"/>
            <a:r>
              <a:rPr lang="de-DE" dirty="0"/>
              <a:t>XXX@hoffmann-liebs.de</a:t>
            </a:r>
          </a:p>
        </p:txBody>
      </p:sp>
      <p:sp>
        <p:nvSpPr>
          <p:cNvPr id="24" name="Titel 1">
            <a:extLst>
              <a:ext uri="{FF2B5EF4-FFF2-40B4-BE49-F238E27FC236}">
                <a16:creationId xmlns:a16="http://schemas.microsoft.com/office/drawing/2014/main" id="{9C58A166-D7DA-D52C-A769-98C20B29DC1E}"/>
              </a:ext>
            </a:extLst>
          </p:cNvPr>
          <p:cNvSpPr>
            <a:spLocks noGrp="1"/>
          </p:cNvSpPr>
          <p:nvPr>
            <p:ph type="title" hasCustomPrompt="1"/>
          </p:nvPr>
        </p:nvSpPr>
        <p:spPr>
          <a:xfrm>
            <a:off x="544561" y="1360135"/>
            <a:ext cx="1389422" cy="221599"/>
          </a:xfrm>
          <a:prstGeom prst="rect">
            <a:avLst/>
          </a:prstGeom>
        </p:spPr>
        <p:txBody>
          <a:bodyPr vert="horz" lIns="0" tIns="0" rIns="0" bIns="0" anchor="t" anchorCtr="0">
            <a:spAutoFit/>
          </a:bodyPr>
          <a:lstStyle>
            <a:lvl1pPr>
              <a:defRPr sz="1600" baseline="0">
                <a:solidFill>
                  <a:srgbClr val="E0002B"/>
                </a:solidFill>
              </a:defRPr>
            </a:lvl1pPr>
          </a:lstStyle>
          <a:p>
            <a:r>
              <a:rPr lang="de-DE" dirty="0"/>
              <a:t>Name</a:t>
            </a:r>
          </a:p>
        </p:txBody>
      </p:sp>
      <p:sp>
        <p:nvSpPr>
          <p:cNvPr id="26" name="Textplatzhalter 25">
            <a:extLst>
              <a:ext uri="{FF2B5EF4-FFF2-40B4-BE49-F238E27FC236}">
                <a16:creationId xmlns:a16="http://schemas.microsoft.com/office/drawing/2014/main" id="{3AA226D9-E857-0096-8CEF-85254CC9CAB1}"/>
              </a:ext>
            </a:extLst>
          </p:cNvPr>
          <p:cNvSpPr>
            <a:spLocks noGrp="1"/>
          </p:cNvSpPr>
          <p:nvPr>
            <p:ph type="body" sz="quarter" idx="17" hasCustomPrompt="1"/>
          </p:nvPr>
        </p:nvSpPr>
        <p:spPr>
          <a:xfrm>
            <a:off x="544561" y="4249991"/>
            <a:ext cx="2257187" cy="751048"/>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9" name="Rechteck 8">
            <a:extLst>
              <a:ext uri="{FF2B5EF4-FFF2-40B4-BE49-F238E27FC236}">
                <a16:creationId xmlns:a16="http://schemas.microsoft.com/office/drawing/2014/main" id="{B14CA378-0FFD-C741-0F02-4CD2A32F6B9D}"/>
              </a:ext>
            </a:extLst>
          </p:cNvPr>
          <p:cNvSpPr>
            <a:spLocks/>
          </p:cNvSpPr>
          <p:nvPr userDrawn="1"/>
        </p:nvSpPr>
        <p:spPr>
          <a:xfrm>
            <a:off x="3289269" y="2639419"/>
            <a:ext cx="2693962" cy="1228996"/>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atin typeface="+mn-lt"/>
            </a:endParaRPr>
          </a:p>
        </p:txBody>
      </p:sp>
      <p:sp>
        <p:nvSpPr>
          <p:cNvPr id="10" name="Textfeld 9">
            <a:extLst>
              <a:ext uri="{FF2B5EF4-FFF2-40B4-BE49-F238E27FC236}">
                <a16:creationId xmlns:a16="http://schemas.microsoft.com/office/drawing/2014/main" id="{BC8D27C9-D042-7C62-6C7C-6AFED3EA51DE}"/>
              </a:ext>
            </a:extLst>
          </p:cNvPr>
          <p:cNvSpPr txBox="1">
            <a:spLocks/>
          </p:cNvSpPr>
          <p:nvPr userDrawn="1"/>
        </p:nvSpPr>
        <p:spPr>
          <a:xfrm>
            <a:off x="3408104" y="2617089"/>
            <a:ext cx="2155168"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14" name="Textplatzhalter 25">
            <a:extLst>
              <a:ext uri="{FF2B5EF4-FFF2-40B4-BE49-F238E27FC236}">
                <a16:creationId xmlns:a16="http://schemas.microsoft.com/office/drawing/2014/main" id="{0775DACA-E70D-C96C-6F4F-0EC50298B3F7}"/>
              </a:ext>
            </a:extLst>
          </p:cNvPr>
          <p:cNvSpPr>
            <a:spLocks noGrp="1"/>
          </p:cNvSpPr>
          <p:nvPr>
            <p:ph type="body" sz="quarter" idx="20" hasCustomPrompt="1"/>
          </p:nvPr>
        </p:nvSpPr>
        <p:spPr>
          <a:xfrm>
            <a:off x="3499064" y="3013783"/>
            <a:ext cx="2257187" cy="713157"/>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17" name="Rechteck 16">
            <a:extLst>
              <a:ext uri="{FF2B5EF4-FFF2-40B4-BE49-F238E27FC236}">
                <a16:creationId xmlns:a16="http://schemas.microsoft.com/office/drawing/2014/main" id="{2143AE08-A85B-4F52-0D93-9CC05F61FFFF}"/>
              </a:ext>
            </a:extLst>
          </p:cNvPr>
          <p:cNvSpPr>
            <a:spLocks/>
          </p:cNvSpPr>
          <p:nvPr userDrawn="1"/>
        </p:nvSpPr>
        <p:spPr>
          <a:xfrm>
            <a:off x="6243574" y="2639419"/>
            <a:ext cx="2693962" cy="1228996"/>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atin typeface="+mn-lt"/>
            </a:endParaRPr>
          </a:p>
        </p:txBody>
      </p:sp>
      <p:sp>
        <p:nvSpPr>
          <p:cNvPr id="19" name="Textfeld 18">
            <a:extLst>
              <a:ext uri="{FF2B5EF4-FFF2-40B4-BE49-F238E27FC236}">
                <a16:creationId xmlns:a16="http://schemas.microsoft.com/office/drawing/2014/main" id="{016BC497-9F7A-3757-F4B9-45A7D3B090D5}"/>
              </a:ext>
            </a:extLst>
          </p:cNvPr>
          <p:cNvSpPr txBox="1">
            <a:spLocks/>
          </p:cNvSpPr>
          <p:nvPr userDrawn="1"/>
        </p:nvSpPr>
        <p:spPr>
          <a:xfrm>
            <a:off x="6362409" y="2617089"/>
            <a:ext cx="2155168"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22" name="Textplatzhalter 25">
            <a:extLst>
              <a:ext uri="{FF2B5EF4-FFF2-40B4-BE49-F238E27FC236}">
                <a16:creationId xmlns:a16="http://schemas.microsoft.com/office/drawing/2014/main" id="{2A323D79-F1E5-D61F-5724-3954B9E2550E}"/>
              </a:ext>
            </a:extLst>
          </p:cNvPr>
          <p:cNvSpPr>
            <a:spLocks noGrp="1"/>
          </p:cNvSpPr>
          <p:nvPr>
            <p:ph type="body" sz="quarter" idx="22" hasCustomPrompt="1"/>
          </p:nvPr>
        </p:nvSpPr>
        <p:spPr>
          <a:xfrm>
            <a:off x="6453369" y="3013783"/>
            <a:ext cx="2257187" cy="713157"/>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27" name="Rechteck 26">
            <a:extLst>
              <a:ext uri="{FF2B5EF4-FFF2-40B4-BE49-F238E27FC236}">
                <a16:creationId xmlns:a16="http://schemas.microsoft.com/office/drawing/2014/main" id="{72DBF256-7728-D014-863D-8050F2182A78}"/>
              </a:ext>
            </a:extLst>
          </p:cNvPr>
          <p:cNvSpPr>
            <a:spLocks/>
          </p:cNvSpPr>
          <p:nvPr userDrawn="1"/>
        </p:nvSpPr>
        <p:spPr>
          <a:xfrm>
            <a:off x="9160281" y="2639419"/>
            <a:ext cx="2693962" cy="1228996"/>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atin typeface="+mn-lt"/>
            </a:endParaRPr>
          </a:p>
        </p:txBody>
      </p:sp>
      <p:sp>
        <p:nvSpPr>
          <p:cNvPr id="28" name="Textfeld 27">
            <a:extLst>
              <a:ext uri="{FF2B5EF4-FFF2-40B4-BE49-F238E27FC236}">
                <a16:creationId xmlns:a16="http://schemas.microsoft.com/office/drawing/2014/main" id="{4DF3EBD0-5CE8-4D7F-A3B8-2D6CE1344A27}"/>
              </a:ext>
            </a:extLst>
          </p:cNvPr>
          <p:cNvSpPr txBox="1">
            <a:spLocks/>
          </p:cNvSpPr>
          <p:nvPr userDrawn="1"/>
        </p:nvSpPr>
        <p:spPr>
          <a:xfrm>
            <a:off x="9279116" y="2617089"/>
            <a:ext cx="2155168"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30" name="Textplatzhalter 25">
            <a:extLst>
              <a:ext uri="{FF2B5EF4-FFF2-40B4-BE49-F238E27FC236}">
                <a16:creationId xmlns:a16="http://schemas.microsoft.com/office/drawing/2014/main" id="{C133B487-1C4B-D07E-EBA6-3ADB0F13CEEE}"/>
              </a:ext>
            </a:extLst>
          </p:cNvPr>
          <p:cNvSpPr>
            <a:spLocks noGrp="1"/>
          </p:cNvSpPr>
          <p:nvPr>
            <p:ph type="body" sz="quarter" idx="24" hasCustomPrompt="1"/>
          </p:nvPr>
        </p:nvSpPr>
        <p:spPr>
          <a:xfrm>
            <a:off x="9370077" y="3013783"/>
            <a:ext cx="2257187" cy="713157"/>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33" name="Rechteck 32">
            <a:extLst>
              <a:ext uri="{FF2B5EF4-FFF2-40B4-BE49-F238E27FC236}">
                <a16:creationId xmlns:a16="http://schemas.microsoft.com/office/drawing/2014/main" id="{7948C86D-4C79-111A-D243-BD5A764F4785}"/>
              </a:ext>
            </a:extLst>
          </p:cNvPr>
          <p:cNvSpPr>
            <a:spLocks/>
          </p:cNvSpPr>
          <p:nvPr userDrawn="1"/>
        </p:nvSpPr>
        <p:spPr>
          <a:xfrm>
            <a:off x="3289268" y="5295628"/>
            <a:ext cx="2693962" cy="1228996"/>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a:extLst>
              <a:ext uri="{FF2B5EF4-FFF2-40B4-BE49-F238E27FC236}">
                <a16:creationId xmlns:a16="http://schemas.microsoft.com/office/drawing/2014/main" id="{016209B6-6A69-A57E-83C9-152CE1BBC571}"/>
              </a:ext>
            </a:extLst>
          </p:cNvPr>
          <p:cNvSpPr txBox="1">
            <a:spLocks/>
          </p:cNvSpPr>
          <p:nvPr userDrawn="1"/>
        </p:nvSpPr>
        <p:spPr>
          <a:xfrm>
            <a:off x="3408103" y="5273297"/>
            <a:ext cx="2155168"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35" name="Textplatzhalter 25">
            <a:extLst>
              <a:ext uri="{FF2B5EF4-FFF2-40B4-BE49-F238E27FC236}">
                <a16:creationId xmlns:a16="http://schemas.microsoft.com/office/drawing/2014/main" id="{58683275-FB32-706C-A915-302264190F3F}"/>
              </a:ext>
            </a:extLst>
          </p:cNvPr>
          <p:cNvSpPr>
            <a:spLocks noGrp="1"/>
          </p:cNvSpPr>
          <p:nvPr>
            <p:ph type="body" sz="quarter" idx="26" hasCustomPrompt="1"/>
          </p:nvPr>
        </p:nvSpPr>
        <p:spPr>
          <a:xfrm>
            <a:off x="3499063" y="5669991"/>
            <a:ext cx="2257187" cy="713157"/>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38" name="Rechteck 37">
            <a:extLst>
              <a:ext uri="{FF2B5EF4-FFF2-40B4-BE49-F238E27FC236}">
                <a16:creationId xmlns:a16="http://schemas.microsoft.com/office/drawing/2014/main" id="{2D97C648-8109-DBA7-6547-1188E196EC91}"/>
              </a:ext>
            </a:extLst>
          </p:cNvPr>
          <p:cNvSpPr>
            <a:spLocks/>
          </p:cNvSpPr>
          <p:nvPr userDrawn="1"/>
        </p:nvSpPr>
        <p:spPr>
          <a:xfrm>
            <a:off x="6243573" y="5294134"/>
            <a:ext cx="2693962" cy="1228996"/>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Textfeld 38">
            <a:extLst>
              <a:ext uri="{FF2B5EF4-FFF2-40B4-BE49-F238E27FC236}">
                <a16:creationId xmlns:a16="http://schemas.microsoft.com/office/drawing/2014/main" id="{D6D356D2-8F4E-25D0-AD21-1C6C73207E55}"/>
              </a:ext>
            </a:extLst>
          </p:cNvPr>
          <p:cNvSpPr txBox="1">
            <a:spLocks/>
          </p:cNvSpPr>
          <p:nvPr userDrawn="1"/>
        </p:nvSpPr>
        <p:spPr>
          <a:xfrm>
            <a:off x="6362408" y="5271804"/>
            <a:ext cx="2155168"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40" name="Textplatzhalter 25">
            <a:extLst>
              <a:ext uri="{FF2B5EF4-FFF2-40B4-BE49-F238E27FC236}">
                <a16:creationId xmlns:a16="http://schemas.microsoft.com/office/drawing/2014/main" id="{86DD3155-6143-7AEC-AE84-1DE2613E889E}"/>
              </a:ext>
            </a:extLst>
          </p:cNvPr>
          <p:cNvSpPr>
            <a:spLocks noGrp="1"/>
          </p:cNvSpPr>
          <p:nvPr>
            <p:ph type="body" sz="quarter" idx="28" hasCustomPrompt="1"/>
          </p:nvPr>
        </p:nvSpPr>
        <p:spPr>
          <a:xfrm>
            <a:off x="6453368" y="5668497"/>
            <a:ext cx="2257187" cy="713157"/>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43" name="Rechteck 42">
            <a:extLst>
              <a:ext uri="{FF2B5EF4-FFF2-40B4-BE49-F238E27FC236}">
                <a16:creationId xmlns:a16="http://schemas.microsoft.com/office/drawing/2014/main" id="{9080D71F-C50F-65BA-50F6-ABB744C377C2}"/>
              </a:ext>
            </a:extLst>
          </p:cNvPr>
          <p:cNvSpPr>
            <a:spLocks/>
          </p:cNvSpPr>
          <p:nvPr userDrawn="1"/>
        </p:nvSpPr>
        <p:spPr>
          <a:xfrm>
            <a:off x="9160280" y="5294134"/>
            <a:ext cx="2693962" cy="1228996"/>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Textfeld 43">
            <a:extLst>
              <a:ext uri="{FF2B5EF4-FFF2-40B4-BE49-F238E27FC236}">
                <a16:creationId xmlns:a16="http://schemas.microsoft.com/office/drawing/2014/main" id="{DA7CE775-CE06-AE56-C0E2-1BEBD3578DC1}"/>
              </a:ext>
            </a:extLst>
          </p:cNvPr>
          <p:cNvSpPr txBox="1">
            <a:spLocks/>
          </p:cNvSpPr>
          <p:nvPr userDrawn="1"/>
        </p:nvSpPr>
        <p:spPr>
          <a:xfrm>
            <a:off x="9279115" y="5271804"/>
            <a:ext cx="2155168"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45" name="Textplatzhalter 25">
            <a:extLst>
              <a:ext uri="{FF2B5EF4-FFF2-40B4-BE49-F238E27FC236}">
                <a16:creationId xmlns:a16="http://schemas.microsoft.com/office/drawing/2014/main" id="{C66CE27F-CD0C-75F2-C0A1-5DF40ADBC91B}"/>
              </a:ext>
            </a:extLst>
          </p:cNvPr>
          <p:cNvSpPr>
            <a:spLocks noGrp="1"/>
          </p:cNvSpPr>
          <p:nvPr>
            <p:ph type="body" sz="quarter" idx="30" hasCustomPrompt="1"/>
          </p:nvPr>
        </p:nvSpPr>
        <p:spPr>
          <a:xfrm>
            <a:off x="9370076" y="5668497"/>
            <a:ext cx="2257187" cy="713157"/>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4" name="Textfeld 5">
            <a:extLst>
              <a:ext uri="{FF2B5EF4-FFF2-40B4-BE49-F238E27FC236}">
                <a16:creationId xmlns:a16="http://schemas.microsoft.com/office/drawing/2014/main" id="{3F1A9941-9FA2-C572-FCD4-AEDF2CEB6608}"/>
              </a:ext>
            </a:extLst>
          </p:cNvPr>
          <p:cNvSpPr txBox="1">
            <a:spLocks/>
          </p:cNvSpPr>
          <p:nvPr userDrawn="1"/>
        </p:nvSpPr>
        <p:spPr>
          <a:xfrm>
            <a:off x="8395827" y="6568559"/>
            <a:ext cx="3531911" cy="235898"/>
          </a:xfrm>
          <a:prstGeom prst="rect">
            <a:avLst/>
          </a:prstGeom>
          <a:noFill/>
        </p:spPr>
        <p:txBody>
          <a:bodyPr wrap="square" rtlCol="0">
            <a:spAutoFit/>
          </a:bodyPr>
          <a:lstStyle/>
          <a:p>
            <a:pPr algn="r"/>
            <a:r>
              <a:rPr lang="de-DE" sz="933" b="0" i="0" dirty="0">
                <a:solidFill>
                  <a:schemeClr val="accent1"/>
                </a:solidFill>
                <a:latin typeface="+mn-lt"/>
              </a:rPr>
              <a:t>Hoffmann Liebs | </a:t>
            </a:r>
            <a:fld id="{A456499E-323E-434F-A0D4-1986ECBA838F}" type="slidenum">
              <a:rPr lang="de-DE" sz="933" b="0" i="0" smtClean="0">
                <a:solidFill>
                  <a:schemeClr val="accent1"/>
                </a:solidFill>
                <a:latin typeface="+mn-lt"/>
              </a:rPr>
              <a:pPr algn="r"/>
              <a:t>‹Nr.›</a:t>
            </a:fld>
            <a:endParaRPr lang="de-DE" sz="933" b="0" i="0" dirty="0">
              <a:solidFill>
                <a:schemeClr val="accent1"/>
              </a:solidFill>
              <a:latin typeface="+mn-lt"/>
            </a:endParaRPr>
          </a:p>
        </p:txBody>
      </p:sp>
      <p:sp>
        <p:nvSpPr>
          <p:cNvPr id="49" name="Titel 1">
            <a:extLst>
              <a:ext uri="{FF2B5EF4-FFF2-40B4-BE49-F238E27FC236}">
                <a16:creationId xmlns:a16="http://schemas.microsoft.com/office/drawing/2014/main" id="{517FEB0D-3E2E-5A1B-5B98-50AB1DBCA2A1}"/>
              </a:ext>
            </a:extLst>
          </p:cNvPr>
          <p:cNvSpPr txBox="1">
            <a:spLocks/>
          </p:cNvSpPr>
          <p:nvPr userDrawn="1"/>
        </p:nvSpPr>
        <p:spPr>
          <a:xfrm>
            <a:off x="341736" y="722877"/>
            <a:ext cx="11515302" cy="443198"/>
          </a:xfrm>
          <a:prstGeom prst="rect">
            <a:avLst/>
          </a:prstGeom>
        </p:spPr>
        <p:txBody>
          <a:bodyPr vert="horz" lIns="0" tIns="0" rIns="0" bIns="0" rtlCol="0" anchor="b" anchorCtr="0">
            <a:spAutoFit/>
          </a:bodyPr>
          <a:lstStyle>
            <a:lvl1pPr algn="l" defTabSz="914400" rtl="0" eaLnBrk="1" latinLnBrk="0" hangingPunct="1">
              <a:lnSpc>
                <a:spcPct val="90000"/>
              </a:lnSpc>
              <a:spcBef>
                <a:spcPct val="0"/>
              </a:spcBef>
              <a:buNone/>
              <a:defRPr sz="3200" kern="1200">
                <a:solidFill>
                  <a:srgbClr val="E0002B"/>
                </a:solidFill>
                <a:latin typeface="+mj-lt"/>
                <a:ea typeface="+mj-ea"/>
                <a:cs typeface="+mj-cs"/>
              </a:defRPr>
            </a:lvl1pPr>
          </a:lstStyle>
          <a:p>
            <a:r>
              <a:rPr lang="de-DE" dirty="0"/>
              <a:t>Projektteam</a:t>
            </a:r>
          </a:p>
        </p:txBody>
      </p:sp>
      <p:sp>
        <p:nvSpPr>
          <p:cNvPr id="3" name="Textplatzhalter 25">
            <a:extLst>
              <a:ext uri="{FF2B5EF4-FFF2-40B4-BE49-F238E27FC236}">
                <a16:creationId xmlns:a16="http://schemas.microsoft.com/office/drawing/2014/main" id="{2A87CAEA-8767-5EF2-9C56-66A8D8A4E522}"/>
              </a:ext>
            </a:extLst>
          </p:cNvPr>
          <p:cNvSpPr>
            <a:spLocks noGrp="1"/>
          </p:cNvSpPr>
          <p:nvPr>
            <p:ph type="body" sz="quarter" idx="32" hasCustomPrompt="1"/>
          </p:nvPr>
        </p:nvSpPr>
        <p:spPr>
          <a:xfrm>
            <a:off x="3408103" y="4084076"/>
            <a:ext cx="2329869" cy="246221"/>
          </a:xfrm>
          <a:prstGeom prst="rect">
            <a:avLst/>
          </a:prstGeom>
        </p:spPr>
        <p:txBody>
          <a:bodyPr lIns="0" tIns="0" rIns="0" bIns="0">
            <a:spAutoFit/>
          </a:bodyPr>
          <a:lstStyle>
            <a:lvl1pPr marL="0" indent="0">
              <a:lnSpc>
                <a:spcPct val="100000"/>
              </a:lnSpc>
              <a:spcBef>
                <a:spcPts val="0"/>
              </a:spcBef>
              <a:buFont typeface="Wingdings" panose="05000000000000000000" pitchFamily="2" charset="2"/>
              <a:buNone/>
              <a:defRPr sz="16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
        <p:nvSpPr>
          <p:cNvPr id="6" name="Textplatzhalter 25">
            <a:extLst>
              <a:ext uri="{FF2B5EF4-FFF2-40B4-BE49-F238E27FC236}">
                <a16:creationId xmlns:a16="http://schemas.microsoft.com/office/drawing/2014/main" id="{E7B45EC1-8705-6188-7363-12744C70B897}"/>
              </a:ext>
            </a:extLst>
          </p:cNvPr>
          <p:cNvSpPr>
            <a:spLocks noGrp="1"/>
          </p:cNvSpPr>
          <p:nvPr>
            <p:ph type="body" sz="quarter" idx="33" hasCustomPrompt="1"/>
          </p:nvPr>
        </p:nvSpPr>
        <p:spPr>
          <a:xfrm>
            <a:off x="6380686" y="4084076"/>
            <a:ext cx="2329869" cy="246221"/>
          </a:xfrm>
          <a:prstGeom prst="rect">
            <a:avLst/>
          </a:prstGeom>
        </p:spPr>
        <p:txBody>
          <a:bodyPr lIns="0" tIns="0" rIns="0" bIns="0">
            <a:spAutoFit/>
          </a:bodyPr>
          <a:lstStyle>
            <a:lvl1pPr marL="0" indent="0">
              <a:lnSpc>
                <a:spcPct val="100000"/>
              </a:lnSpc>
              <a:spcBef>
                <a:spcPts val="0"/>
              </a:spcBef>
              <a:buFont typeface="Wingdings" panose="05000000000000000000" pitchFamily="2" charset="2"/>
              <a:buNone/>
              <a:defRPr sz="16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
        <p:nvSpPr>
          <p:cNvPr id="7" name="Textplatzhalter 25">
            <a:extLst>
              <a:ext uri="{FF2B5EF4-FFF2-40B4-BE49-F238E27FC236}">
                <a16:creationId xmlns:a16="http://schemas.microsoft.com/office/drawing/2014/main" id="{DF78C5E8-8D71-520F-C3F1-148483AB2E3F}"/>
              </a:ext>
            </a:extLst>
          </p:cNvPr>
          <p:cNvSpPr>
            <a:spLocks noGrp="1"/>
          </p:cNvSpPr>
          <p:nvPr>
            <p:ph type="body" sz="quarter" idx="34" hasCustomPrompt="1"/>
          </p:nvPr>
        </p:nvSpPr>
        <p:spPr>
          <a:xfrm>
            <a:off x="9279115" y="4084076"/>
            <a:ext cx="2329869" cy="246221"/>
          </a:xfrm>
          <a:prstGeom prst="rect">
            <a:avLst/>
          </a:prstGeom>
        </p:spPr>
        <p:txBody>
          <a:bodyPr lIns="0" tIns="0" rIns="0" bIns="0">
            <a:spAutoFit/>
          </a:bodyPr>
          <a:lstStyle>
            <a:lvl1pPr marL="0" indent="0">
              <a:lnSpc>
                <a:spcPct val="100000"/>
              </a:lnSpc>
              <a:spcBef>
                <a:spcPts val="0"/>
              </a:spcBef>
              <a:buFont typeface="Wingdings" panose="05000000000000000000" pitchFamily="2" charset="2"/>
              <a:buNone/>
              <a:defRPr sz="16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
        <p:nvSpPr>
          <p:cNvPr id="20" name="Textplatzhalter 25">
            <a:extLst>
              <a:ext uri="{FF2B5EF4-FFF2-40B4-BE49-F238E27FC236}">
                <a16:creationId xmlns:a16="http://schemas.microsoft.com/office/drawing/2014/main" id="{F149EA1E-DECC-B7FF-A358-064D21373BE2}"/>
              </a:ext>
            </a:extLst>
          </p:cNvPr>
          <p:cNvSpPr>
            <a:spLocks noGrp="1"/>
          </p:cNvSpPr>
          <p:nvPr>
            <p:ph type="body" sz="quarter" idx="36" hasCustomPrompt="1"/>
          </p:nvPr>
        </p:nvSpPr>
        <p:spPr>
          <a:xfrm>
            <a:off x="3408103" y="1360135"/>
            <a:ext cx="2329869" cy="246221"/>
          </a:xfrm>
          <a:prstGeom prst="rect">
            <a:avLst/>
          </a:prstGeom>
        </p:spPr>
        <p:txBody>
          <a:bodyPr lIns="0" tIns="0" rIns="0" bIns="0">
            <a:spAutoFit/>
          </a:bodyPr>
          <a:lstStyle>
            <a:lvl1pPr marL="0" indent="0">
              <a:lnSpc>
                <a:spcPct val="100000"/>
              </a:lnSpc>
              <a:spcBef>
                <a:spcPts val="0"/>
              </a:spcBef>
              <a:buFont typeface="Wingdings" panose="05000000000000000000" pitchFamily="2" charset="2"/>
              <a:buNone/>
              <a:defRPr sz="16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
        <p:nvSpPr>
          <p:cNvPr id="32" name="Textplatzhalter 25">
            <a:extLst>
              <a:ext uri="{FF2B5EF4-FFF2-40B4-BE49-F238E27FC236}">
                <a16:creationId xmlns:a16="http://schemas.microsoft.com/office/drawing/2014/main" id="{D1C4855C-03A2-3745-A5C2-5B4BF230E02F}"/>
              </a:ext>
            </a:extLst>
          </p:cNvPr>
          <p:cNvSpPr>
            <a:spLocks noGrp="1"/>
          </p:cNvSpPr>
          <p:nvPr>
            <p:ph type="body" sz="quarter" idx="37" hasCustomPrompt="1"/>
          </p:nvPr>
        </p:nvSpPr>
        <p:spPr>
          <a:xfrm>
            <a:off x="6380686" y="1360135"/>
            <a:ext cx="2329869" cy="246221"/>
          </a:xfrm>
          <a:prstGeom prst="rect">
            <a:avLst/>
          </a:prstGeom>
        </p:spPr>
        <p:txBody>
          <a:bodyPr lIns="0" tIns="0" rIns="0" bIns="0">
            <a:spAutoFit/>
          </a:bodyPr>
          <a:lstStyle>
            <a:lvl1pPr marL="0" indent="0">
              <a:lnSpc>
                <a:spcPct val="100000"/>
              </a:lnSpc>
              <a:spcBef>
                <a:spcPts val="0"/>
              </a:spcBef>
              <a:buFont typeface="Wingdings" panose="05000000000000000000" pitchFamily="2" charset="2"/>
              <a:buNone/>
              <a:defRPr sz="16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
        <p:nvSpPr>
          <p:cNvPr id="46" name="Textplatzhalter 25">
            <a:extLst>
              <a:ext uri="{FF2B5EF4-FFF2-40B4-BE49-F238E27FC236}">
                <a16:creationId xmlns:a16="http://schemas.microsoft.com/office/drawing/2014/main" id="{57188B27-E14E-0A12-2E64-A66CB0F9806E}"/>
              </a:ext>
            </a:extLst>
          </p:cNvPr>
          <p:cNvSpPr>
            <a:spLocks noGrp="1"/>
          </p:cNvSpPr>
          <p:nvPr>
            <p:ph type="body" sz="quarter" idx="38" hasCustomPrompt="1"/>
          </p:nvPr>
        </p:nvSpPr>
        <p:spPr>
          <a:xfrm>
            <a:off x="9279115" y="1360135"/>
            <a:ext cx="2329869" cy="246221"/>
          </a:xfrm>
          <a:prstGeom prst="rect">
            <a:avLst/>
          </a:prstGeom>
        </p:spPr>
        <p:txBody>
          <a:bodyPr lIns="0" tIns="0" rIns="0" bIns="0">
            <a:spAutoFit/>
          </a:bodyPr>
          <a:lstStyle>
            <a:lvl1pPr marL="0" indent="0">
              <a:lnSpc>
                <a:spcPct val="100000"/>
              </a:lnSpc>
              <a:spcBef>
                <a:spcPts val="0"/>
              </a:spcBef>
              <a:buFont typeface="Wingdings" panose="05000000000000000000" pitchFamily="2" charset="2"/>
              <a:buNone/>
              <a:defRPr sz="16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Tree>
    <p:extLst>
      <p:ext uri="{BB962C8B-B14F-4D97-AF65-F5344CB8AC3E}">
        <p14:creationId xmlns:p14="http://schemas.microsoft.com/office/powerpoint/2010/main" val="2553860987"/>
      </p:ext>
    </p:extLst>
  </p:cSld>
  <p:clrMapOvr>
    <a:masterClrMapping/>
  </p:clrMapOvr>
  <p:transition spd="slow">
    <p:push dir="u"/>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527">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Vorstellungsfolie VII">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A84203BC-1214-26FA-3A9A-FD3546ED09CC}"/>
              </a:ext>
            </a:extLst>
          </p:cNvPr>
          <p:cNvGraphicFramePr>
            <a:graphicFrameLocks noChangeAspect="1"/>
          </p:cNvGraphicFramePr>
          <p:nvPr userDrawn="1">
            <p:custDataLst>
              <p:tags r:id="rId1"/>
            </p:custDataLst>
            <p:extLst>
              <p:ext uri="{D42A27DB-BD31-4B8C-83A1-F6EECF244321}">
                <p14:modId xmlns:p14="http://schemas.microsoft.com/office/powerpoint/2010/main" val="334257746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2" name="think-cell data - do not delete" hidden="1">
                        <a:extLst>
                          <a:ext uri="{FF2B5EF4-FFF2-40B4-BE49-F238E27FC236}">
                            <a16:creationId xmlns:a16="http://schemas.microsoft.com/office/drawing/2014/main" id="{A84203BC-1214-26FA-3A9A-FD3546ED09C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Textfeld 5">
            <a:extLst>
              <a:ext uri="{FF2B5EF4-FFF2-40B4-BE49-F238E27FC236}">
                <a16:creationId xmlns:a16="http://schemas.microsoft.com/office/drawing/2014/main" id="{3F1A9941-9FA2-C572-FCD4-AEDF2CEB6608}"/>
              </a:ext>
            </a:extLst>
          </p:cNvPr>
          <p:cNvSpPr txBox="1">
            <a:spLocks/>
          </p:cNvSpPr>
          <p:nvPr userDrawn="1"/>
        </p:nvSpPr>
        <p:spPr>
          <a:xfrm>
            <a:off x="8395827" y="6568559"/>
            <a:ext cx="3531911" cy="235898"/>
          </a:xfrm>
          <a:prstGeom prst="rect">
            <a:avLst/>
          </a:prstGeom>
          <a:noFill/>
        </p:spPr>
        <p:txBody>
          <a:bodyPr wrap="square" rtlCol="0">
            <a:spAutoFit/>
          </a:bodyPr>
          <a:lstStyle/>
          <a:p>
            <a:pPr algn="r"/>
            <a:r>
              <a:rPr lang="de-DE" sz="933" b="0" i="0" dirty="0">
                <a:solidFill>
                  <a:schemeClr val="accent1"/>
                </a:solidFill>
                <a:latin typeface="+mn-lt"/>
              </a:rPr>
              <a:t>Hoffmann Liebs | </a:t>
            </a:r>
            <a:fld id="{A456499E-323E-434F-A0D4-1986ECBA838F}" type="slidenum">
              <a:rPr lang="de-DE" sz="933" b="0" i="0" smtClean="0">
                <a:solidFill>
                  <a:schemeClr val="accent1"/>
                </a:solidFill>
                <a:latin typeface="+mn-lt"/>
              </a:rPr>
              <a:pPr algn="r"/>
              <a:t>‹Nr.›</a:t>
            </a:fld>
            <a:endParaRPr lang="de-DE" sz="933" b="0" i="0" dirty="0">
              <a:solidFill>
                <a:schemeClr val="accent1"/>
              </a:solidFill>
              <a:latin typeface="+mn-lt"/>
            </a:endParaRPr>
          </a:p>
        </p:txBody>
      </p:sp>
      <p:sp>
        <p:nvSpPr>
          <p:cNvPr id="6" name="Bildplatzhalter 7">
            <a:extLst>
              <a:ext uri="{FF2B5EF4-FFF2-40B4-BE49-F238E27FC236}">
                <a16:creationId xmlns:a16="http://schemas.microsoft.com/office/drawing/2014/main" id="{D45E6541-3305-7537-7E4B-66E1A870C991}"/>
              </a:ext>
            </a:extLst>
          </p:cNvPr>
          <p:cNvSpPr>
            <a:spLocks noGrp="1"/>
          </p:cNvSpPr>
          <p:nvPr>
            <p:ph type="pic" sz="quarter" idx="13" hasCustomPrompt="1"/>
          </p:nvPr>
        </p:nvSpPr>
        <p:spPr>
          <a:xfrm>
            <a:off x="334962" y="1295438"/>
            <a:ext cx="2705870" cy="1356517"/>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7" name="Bildplatzhalter 7">
            <a:extLst>
              <a:ext uri="{FF2B5EF4-FFF2-40B4-BE49-F238E27FC236}">
                <a16:creationId xmlns:a16="http://schemas.microsoft.com/office/drawing/2014/main" id="{60940F0E-4C08-EC24-CDD3-FA6C76E5170A}"/>
              </a:ext>
            </a:extLst>
          </p:cNvPr>
          <p:cNvSpPr>
            <a:spLocks noGrp="1"/>
          </p:cNvSpPr>
          <p:nvPr>
            <p:ph type="pic" sz="quarter" idx="18" hasCustomPrompt="1"/>
          </p:nvPr>
        </p:nvSpPr>
        <p:spPr>
          <a:xfrm>
            <a:off x="3280619" y="1295438"/>
            <a:ext cx="2705870" cy="1356517"/>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20" name="Bildplatzhalter 7">
            <a:extLst>
              <a:ext uri="{FF2B5EF4-FFF2-40B4-BE49-F238E27FC236}">
                <a16:creationId xmlns:a16="http://schemas.microsoft.com/office/drawing/2014/main" id="{C37023ED-C6E0-C42A-9403-E29427F10B4C}"/>
              </a:ext>
            </a:extLst>
          </p:cNvPr>
          <p:cNvSpPr>
            <a:spLocks noGrp="1"/>
          </p:cNvSpPr>
          <p:nvPr>
            <p:ph type="pic" sz="quarter" idx="20" hasCustomPrompt="1"/>
          </p:nvPr>
        </p:nvSpPr>
        <p:spPr>
          <a:xfrm>
            <a:off x="6205510" y="1308202"/>
            <a:ext cx="2705870" cy="1356517"/>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32" name="Bildplatzhalter 7">
            <a:extLst>
              <a:ext uri="{FF2B5EF4-FFF2-40B4-BE49-F238E27FC236}">
                <a16:creationId xmlns:a16="http://schemas.microsoft.com/office/drawing/2014/main" id="{FC19BD9E-F7A5-3C0E-04F3-643072FF9208}"/>
              </a:ext>
            </a:extLst>
          </p:cNvPr>
          <p:cNvSpPr>
            <a:spLocks noGrp="1"/>
          </p:cNvSpPr>
          <p:nvPr>
            <p:ph type="pic" sz="quarter" idx="22" hasCustomPrompt="1"/>
          </p:nvPr>
        </p:nvSpPr>
        <p:spPr>
          <a:xfrm>
            <a:off x="9151167" y="1308202"/>
            <a:ext cx="2705870" cy="1356517"/>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49" name="Bildplatzhalter 7">
            <a:extLst>
              <a:ext uri="{FF2B5EF4-FFF2-40B4-BE49-F238E27FC236}">
                <a16:creationId xmlns:a16="http://schemas.microsoft.com/office/drawing/2014/main" id="{C01C867F-E83F-2653-0E12-D9322A34C9F8}"/>
              </a:ext>
            </a:extLst>
          </p:cNvPr>
          <p:cNvSpPr>
            <a:spLocks noGrp="1"/>
          </p:cNvSpPr>
          <p:nvPr>
            <p:ph type="pic" sz="quarter" idx="24" hasCustomPrompt="1"/>
          </p:nvPr>
        </p:nvSpPr>
        <p:spPr>
          <a:xfrm>
            <a:off x="334962" y="3991657"/>
            <a:ext cx="2705870" cy="1356517"/>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50" name="Bildplatzhalter 7">
            <a:extLst>
              <a:ext uri="{FF2B5EF4-FFF2-40B4-BE49-F238E27FC236}">
                <a16:creationId xmlns:a16="http://schemas.microsoft.com/office/drawing/2014/main" id="{B526B83A-0EA8-E478-7D91-180A13036331}"/>
              </a:ext>
            </a:extLst>
          </p:cNvPr>
          <p:cNvSpPr>
            <a:spLocks noGrp="1"/>
          </p:cNvSpPr>
          <p:nvPr>
            <p:ph type="pic" sz="quarter" idx="26" hasCustomPrompt="1"/>
          </p:nvPr>
        </p:nvSpPr>
        <p:spPr>
          <a:xfrm>
            <a:off x="3280619" y="3991657"/>
            <a:ext cx="2705870" cy="1356517"/>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51" name="Bildplatzhalter 7">
            <a:extLst>
              <a:ext uri="{FF2B5EF4-FFF2-40B4-BE49-F238E27FC236}">
                <a16:creationId xmlns:a16="http://schemas.microsoft.com/office/drawing/2014/main" id="{609A9EB9-B6AB-3DC0-0485-FE3B17D1E7F6}"/>
              </a:ext>
            </a:extLst>
          </p:cNvPr>
          <p:cNvSpPr>
            <a:spLocks noGrp="1"/>
          </p:cNvSpPr>
          <p:nvPr>
            <p:ph type="pic" sz="quarter" idx="28" hasCustomPrompt="1"/>
          </p:nvPr>
        </p:nvSpPr>
        <p:spPr>
          <a:xfrm>
            <a:off x="6205510" y="4004421"/>
            <a:ext cx="2705870" cy="1356517"/>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52" name="Bildplatzhalter 7">
            <a:extLst>
              <a:ext uri="{FF2B5EF4-FFF2-40B4-BE49-F238E27FC236}">
                <a16:creationId xmlns:a16="http://schemas.microsoft.com/office/drawing/2014/main" id="{4D72FF0A-3561-0507-B1A9-3BBBB91E0274}"/>
              </a:ext>
            </a:extLst>
          </p:cNvPr>
          <p:cNvSpPr>
            <a:spLocks noGrp="1"/>
          </p:cNvSpPr>
          <p:nvPr>
            <p:ph type="pic" sz="quarter" idx="30" hasCustomPrompt="1"/>
          </p:nvPr>
        </p:nvSpPr>
        <p:spPr>
          <a:xfrm>
            <a:off x="9151167" y="4004421"/>
            <a:ext cx="2705870" cy="1356517"/>
          </a:xfrm>
          <a:prstGeom prst="rect">
            <a:avLst/>
          </a:prstGeom>
          <a:solidFill>
            <a:schemeClr val="bg1">
              <a:lumMod val="85000"/>
            </a:schemeClr>
          </a:solidFill>
        </p:spPr>
        <p:txBody>
          <a:bodyPr anchor="ctr"/>
          <a:lstStyle>
            <a:lvl1pPr algn="ctr">
              <a:defRPr>
                <a:solidFill>
                  <a:srgbClr val="003861"/>
                </a:solidFill>
                <a:latin typeface="+mj-lt"/>
              </a:defRPr>
            </a:lvl1pPr>
          </a:lstStyle>
          <a:p>
            <a:r>
              <a:rPr lang="de-DE" dirty="0"/>
              <a:t>Foto hinzufügen</a:t>
            </a:r>
          </a:p>
        </p:txBody>
      </p:sp>
      <p:sp>
        <p:nvSpPr>
          <p:cNvPr id="53" name="Rechteck 28">
            <a:extLst>
              <a:ext uri="{FF2B5EF4-FFF2-40B4-BE49-F238E27FC236}">
                <a16:creationId xmlns:a16="http://schemas.microsoft.com/office/drawing/2014/main" id="{0F1470F5-ED1F-CBBA-FFBB-11250FA5CFA7}"/>
              </a:ext>
            </a:extLst>
          </p:cNvPr>
          <p:cNvSpPr>
            <a:spLocks/>
          </p:cNvSpPr>
          <p:nvPr userDrawn="1"/>
        </p:nvSpPr>
        <p:spPr>
          <a:xfrm>
            <a:off x="334962" y="2662813"/>
            <a:ext cx="2705870" cy="1157718"/>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atin typeface="+mn-lt"/>
            </a:endParaRPr>
          </a:p>
        </p:txBody>
      </p:sp>
      <p:sp>
        <p:nvSpPr>
          <p:cNvPr id="54" name="Textfeld 10">
            <a:extLst>
              <a:ext uri="{FF2B5EF4-FFF2-40B4-BE49-F238E27FC236}">
                <a16:creationId xmlns:a16="http://schemas.microsoft.com/office/drawing/2014/main" id="{9753A80B-9D2A-B4D8-A89E-E4CDDA51FC1B}"/>
              </a:ext>
            </a:extLst>
          </p:cNvPr>
          <p:cNvSpPr txBox="1">
            <a:spLocks/>
          </p:cNvSpPr>
          <p:nvPr userDrawn="1"/>
        </p:nvSpPr>
        <p:spPr>
          <a:xfrm>
            <a:off x="437958" y="2650049"/>
            <a:ext cx="2155166"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56" name="Textplatzhalter 25">
            <a:extLst>
              <a:ext uri="{FF2B5EF4-FFF2-40B4-BE49-F238E27FC236}">
                <a16:creationId xmlns:a16="http://schemas.microsoft.com/office/drawing/2014/main" id="{1B3DA659-6041-4064-2E18-C35DC340C890}"/>
              </a:ext>
            </a:extLst>
          </p:cNvPr>
          <p:cNvSpPr>
            <a:spLocks noGrp="1"/>
          </p:cNvSpPr>
          <p:nvPr>
            <p:ph type="body" sz="quarter" idx="17" hasCustomPrompt="1"/>
          </p:nvPr>
        </p:nvSpPr>
        <p:spPr>
          <a:xfrm>
            <a:off x="521005" y="2972882"/>
            <a:ext cx="2329869" cy="738105"/>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57" name="Rechteck 8">
            <a:extLst>
              <a:ext uri="{FF2B5EF4-FFF2-40B4-BE49-F238E27FC236}">
                <a16:creationId xmlns:a16="http://schemas.microsoft.com/office/drawing/2014/main" id="{FD7D4A72-31EA-C6D3-ECE0-F06F409ADE2B}"/>
              </a:ext>
            </a:extLst>
          </p:cNvPr>
          <p:cNvSpPr>
            <a:spLocks/>
          </p:cNvSpPr>
          <p:nvPr userDrawn="1"/>
        </p:nvSpPr>
        <p:spPr>
          <a:xfrm>
            <a:off x="3280619" y="2662813"/>
            <a:ext cx="2705870" cy="1157718"/>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atin typeface="+mn-lt"/>
            </a:endParaRPr>
          </a:p>
        </p:txBody>
      </p:sp>
      <p:sp>
        <p:nvSpPr>
          <p:cNvPr id="58" name="Textfeld 9">
            <a:extLst>
              <a:ext uri="{FF2B5EF4-FFF2-40B4-BE49-F238E27FC236}">
                <a16:creationId xmlns:a16="http://schemas.microsoft.com/office/drawing/2014/main" id="{5D7B5CE3-D42F-C0D7-D56E-F739A6F3DBAF}"/>
              </a:ext>
            </a:extLst>
          </p:cNvPr>
          <p:cNvSpPr txBox="1">
            <a:spLocks/>
          </p:cNvSpPr>
          <p:nvPr userDrawn="1"/>
        </p:nvSpPr>
        <p:spPr>
          <a:xfrm>
            <a:off x="3383615" y="2650049"/>
            <a:ext cx="2155166"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60" name="Textplatzhalter 25">
            <a:extLst>
              <a:ext uri="{FF2B5EF4-FFF2-40B4-BE49-F238E27FC236}">
                <a16:creationId xmlns:a16="http://schemas.microsoft.com/office/drawing/2014/main" id="{9CFEE880-9426-CEA7-EB45-5DD25709D625}"/>
              </a:ext>
            </a:extLst>
          </p:cNvPr>
          <p:cNvSpPr>
            <a:spLocks noGrp="1"/>
          </p:cNvSpPr>
          <p:nvPr>
            <p:ph type="body" sz="quarter" idx="19" hasCustomPrompt="1"/>
          </p:nvPr>
        </p:nvSpPr>
        <p:spPr>
          <a:xfrm>
            <a:off x="3466662" y="2972882"/>
            <a:ext cx="2329869" cy="738105"/>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61" name="Rechteck 16">
            <a:extLst>
              <a:ext uri="{FF2B5EF4-FFF2-40B4-BE49-F238E27FC236}">
                <a16:creationId xmlns:a16="http://schemas.microsoft.com/office/drawing/2014/main" id="{DCAF2443-D803-07DD-13AD-79F3A4778085}"/>
              </a:ext>
            </a:extLst>
          </p:cNvPr>
          <p:cNvSpPr>
            <a:spLocks/>
          </p:cNvSpPr>
          <p:nvPr userDrawn="1"/>
        </p:nvSpPr>
        <p:spPr>
          <a:xfrm>
            <a:off x="6205510" y="2675578"/>
            <a:ext cx="2705870" cy="1157718"/>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atin typeface="+mn-lt"/>
            </a:endParaRPr>
          </a:p>
        </p:txBody>
      </p:sp>
      <p:sp>
        <p:nvSpPr>
          <p:cNvPr id="62" name="Textfeld 18">
            <a:extLst>
              <a:ext uri="{FF2B5EF4-FFF2-40B4-BE49-F238E27FC236}">
                <a16:creationId xmlns:a16="http://schemas.microsoft.com/office/drawing/2014/main" id="{1F737195-5CE8-AA70-575B-70E662E344CA}"/>
              </a:ext>
            </a:extLst>
          </p:cNvPr>
          <p:cNvSpPr txBox="1">
            <a:spLocks/>
          </p:cNvSpPr>
          <p:nvPr userDrawn="1"/>
        </p:nvSpPr>
        <p:spPr>
          <a:xfrm>
            <a:off x="6308506" y="2662814"/>
            <a:ext cx="2155166"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64" name="Textplatzhalter 25">
            <a:extLst>
              <a:ext uri="{FF2B5EF4-FFF2-40B4-BE49-F238E27FC236}">
                <a16:creationId xmlns:a16="http://schemas.microsoft.com/office/drawing/2014/main" id="{9BA4F01F-6932-27E8-FCDA-4816BEA5D827}"/>
              </a:ext>
            </a:extLst>
          </p:cNvPr>
          <p:cNvSpPr>
            <a:spLocks noGrp="1"/>
          </p:cNvSpPr>
          <p:nvPr>
            <p:ph type="body" sz="quarter" idx="21" hasCustomPrompt="1"/>
          </p:nvPr>
        </p:nvSpPr>
        <p:spPr>
          <a:xfrm>
            <a:off x="6391553" y="2985646"/>
            <a:ext cx="2329869" cy="738105"/>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65" name="Rechteck 26">
            <a:extLst>
              <a:ext uri="{FF2B5EF4-FFF2-40B4-BE49-F238E27FC236}">
                <a16:creationId xmlns:a16="http://schemas.microsoft.com/office/drawing/2014/main" id="{79F56E9F-6ECA-DC7B-8951-2C54A6261418}"/>
              </a:ext>
            </a:extLst>
          </p:cNvPr>
          <p:cNvSpPr>
            <a:spLocks/>
          </p:cNvSpPr>
          <p:nvPr userDrawn="1"/>
        </p:nvSpPr>
        <p:spPr>
          <a:xfrm>
            <a:off x="9151167" y="2675578"/>
            <a:ext cx="2705870" cy="1157718"/>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atin typeface="+mn-lt"/>
            </a:endParaRPr>
          </a:p>
        </p:txBody>
      </p:sp>
      <p:sp>
        <p:nvSpPr>
          <p:cNvPr id="66" name="Textfeld 27">
            <a:extLst>
              <a:ext uri="{FF2B5EF4-FFF2-40B4-BE49-F238E27FC236}">
                <a16:creationId xmlns:a16="http://schemas.microsoft.com/office/drawing/2014/main" id="{A9370898-0F37-691D-F2C6-60684A6D57A8}"/>
              </a:ext>
            </a:extLst>
          </p:cNvPr>
          <p:cNvSpPr txBox="1">
            <a:spLocks/>
          </p:cNvSpPr>
          <p:nvPr userDrawn="1"/>
        </p:nvSpPr>
        <p:spPr>
          <a:xfrm>
            <a:off x="9254163" y="2662814"/>
            <a:ext cx="2155166"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68" name="Textplatzhalter 25">
            <a:extLst>
              <a:ext uri="{FF2B5EF4-FFF2-40B4-BE49-F238E27FC236}">
                <a16:creationId xmlns:a16="http://schemas.microsoft.com/office/drawing/2014/main" id="{767E6516-0EF8-CBD3-4704-89F2A21BA04B}"/>
              </a:ext>
            </a:extLst>
          </p:cNvPr>
          <p:cNvSpPr>
            <a:spLocks noGrp="1"/>
          </p:cNvSpPr>
          <p:nvPr>
            <p:ph type="body" sz="quarter" idx="23" hasCustomPrompt="1"/>
          </p:nvPr>
        </p:nvSpPr>
        <p:spPr>
          <a:xfrm>
            <a:off x="9337210" y="2985646"/>
            <a:ext cx="2329869" cy="738105"/>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69" name="Rechteck 32">
            <a:extLst>
              <a:ext uri="{FF2B5EF4-FFF2-40B4-BE49-F238E27FC236}">
                <a16:creationId xmlns:a16="http://schemas.microsoft.com/office/drawing/2014/main" id="{DA3BB6C2-B2D5-165E-92C7-85BF8E5A25C5}"/>
              </a:ext>
            </a:extLst>
          </p:cNvPr>
          <p:cNvSpPr>
            <a:spLocks/>
          </p:cNvSpPr>
          <p:nvPr userDrawn="1"/>
        </p:nvSpPr>
        <p:spPr>
          <a:xfrm>
            <a:off x="334962" y="5359032"/>
            <a:ext cx="2705870" cy="1157718"/>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atin typeface="+mn-lt"/>
            </a:endParaRPr>
          </a:p>
        </p:txBody>
      </p:sp>
      <p:sp>
        <p:nvSpPr>
          <p:cNvPr id="70" name="Textfeld 33">
            <a:extLst>
              <a:ext uri="{FF2B5EF4-FFF2-40B4-BE49-F238E27FC236}">
                <a16:creationId xmlns:a16="http://schemas.microsoft.com/office/drawing/2014/main" id="{E27F582F-01E4-6A06-DB51-518D32A6AF87}"/>
              </a:ext>
            </a:extLst>
          </p:cNvPr>
          <p:cNvSpPr txBox="1">
            <a:spLocks/>
          </p:cNvSpPr>
          <p:nvPr userDrawn="1"/>
        </p:nvSpPr>
        <p:spPr>
          <a:xfrm>
            <a:off x="437958" y="5346268"/>
            <a:ext cx="2155166"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72" name="Textplatzhalter 25">
            <a:extLst>
              <a:ext uri="{FF2B5EF4-FFF2-40B4-BE49-F238E27FC236}">
                <a16:creationId xmlns:a16="http://schemas.microsoft.com/office/drawing/2014/main" id="{35340E7D-8E63-85DF-3080-BF89A6B3A01D}"/>
              </a:ext>
            </a:extLst>
          </p:cNvPr>
          <p:cNvSpPr>
            <a:spLocks noGrp="1"/>
          </p:cNvSpPr>
          <p:nvPr>
            <p:ph type="body" sz="quarter" idx="25" hasCustomPrompt="1"/>
          </p:nvPr>
        </p:nvSpPr>
        <p:spPr>
          <a:xfrm>
            <a:off x="521005" y="5669101"/>
            <a:ext cx="2329869" cy="738105"/>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73" name="Rechteck 37">
            <a:extLst>
              <a:ext uri="{FF2B5EF4-FFF2-40B4-BE49-F238E27FC236}">
                <a16:creationId xmlns:a16="http://schemas.microsoft.com/office/drawing/2014/main" id="{A0A318EE-27F2-919C-0442-5A00BF74A3E1}"/>
              </a:ext>
            </a:extLst>
          </p:cNvPr>
          <p:cNvSpPr>
            <a:spLocks/>
          </p:cNvSpPr>
          <p:nvPr userDrawn="1"/>
        </p:nvSpPr>
        <p:spPr>
          <a:xfrm>
            <a:off x="3280619" y="5359032"/>
            <a:ext cx="2705870" cy="1157718"/>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atin typeface="+mn-lt"/>
            </a:endParaRPr>
          </a:p>
        </p:txBody>
      </p:sp>
      <p:sp>
        <p:nvSpPr>
          <p:cNvPr id="74" name="Textfeld 38">
            <a:extLst>
              <a:ext uri="{FF2B5EF4-FFF2-40B4-BE49-F238E27FC236}">
                <a16:creationId xmlns:a16="http://schemas.microsoft.com/office/drawing/2014/main" id="{A2D44792-6B2D-77E5-4F72-112745DF5988}"/>
              </a:ext>
            </a:extLst>
          </p:cNvPr>
          <p:cNvSpPr txBox="1">
            <a:spLocks/>
          </p:cNvSpPr>
          <p:nvPr userDrawn="1"/>
        </p:nvSpPr>
        <p:spPr>
          <a:xfrm>
            <a:off x="3383615" y="5346268"/>
            <a:ext cx="2155166"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76" name="Textplatzhalter 25">
            <a:extLst>
              <a:ext uri="{FF2B5EF4-FFF2-40B4-BE49-F238E27FC236}">
                <a16:creationId xmlns:a16="http://schemas.microsoft.com/office/drawing/2014/main" id="{E5D2A0E4-1891-2F05-4A6D-C71D5FF187D9}"/>
              </a:ext>
            </a:extLst>
          </p:cNvPr>
          <p:cNvSpPr>
            <a:spLocks noGrp="1"/>
          </p:cNvSpPr>
          <p:nvPr>
            <p:ph type="body" sz="quarter" idx="27" hasCustomPrompt="1"/>
          </p:nvPr>
        </p:nvSpPr>
        <p:spPr>
          <a:xfrm>
            <a:off x="3466662" y="5669101"/>
            <a:ext cx="2329869" cy="738105"/>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77" name="Rechteck 42">
            <a:extLst>
              <a:ext uri="{FF2B5EF4-FFF2-40B4-BE49-F238E27FC236}">
                <a16:creationId xmlns:a16="http://schemas.microsoft.com/office/drawing/2014/main" id="{90AAFC10-B25E-8328-FF59-73221BBEF66F}"/>
              </a:ext>
            </a:extLst>
          </p:cNvPr>
          <p:cNvSpPr>
            <a:spLocks/>
          </p:cNvSpPr>
          <p:nvPr userDrawn="1"/>
        </p:nvSpPr>
        <p:spPr>
          <a:xfrm>
            <a:off x="6205510" y="5371797"/>
            <a:ext cx="2705870" cy="1157718"/>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atin typeface="+mn-lt"/>
            </a:endParaRPr>
          </a:p>
        </p:txBody>
      </p:sp>
      <p:sp>
        <p:nvSpPr>
          <p:cNvPr id="78" name="Textfeld 43">
            <a:extLst>
              <a:ext uri="{FF2B5EF4-FFF2-40B4-BE49-F238E27FC236}">
                <a16:creationId xmlns:a16="http://schemas.microsoft.com/office/drawing/2014/main" id="{1757D857-0D18-BEE7-285A-6EFAA9402DB2}"/>
              </a:ext>
            </a:extLst>
          </p:cNvPr>
          <p:cNvSpPr txBox="1">
            <a:spLocks/>
          </p:cNvSpPr>
          <p:nvPr userDrawn="1"/>
        </p:nvSpPr>
        <p:spPr>
          <a:xfrm>
            <a:off x="6308506" y="5359032"/>
            <a:ext cx="2155166"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80" name="Textplatzhalter 25">
            <a:extLst>
              <a:ext uri="{FF2B5EF4-FFF2-40B4-BE49-F238E27FC236}">
                <a16:creationId xmlns:a16="http://schemas.microsoft.com/office/drawing/2014/main" id="{F0B9BDE1-0B51-A40D-D087-D3A716EC2ED4}"/>
              </a:ext>
            </a:extLst>
          </p:cNvPr>
          <p:cNvSpPr>
            <a:spLocks noGrp="1"/>
          </p:cNvSpPr>
          <p:nvPr>
            <p:ph type="body" sz="quarter" idx="29" hasCustomPrompt="1"/>
          </p:nvPr>
        </p:nvSpPr>
        <p:spPr>
          <a:xfrm>
            <a:off x="6391553" y="5681865"/>
            <a:ext cx="2329869" cy="738105"/>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81" name="Rechteck 47">
            <a:extLst>
              <a:ext uri="{FF2B5EF4-FFF2-40B4-BE49-F238E27FC236}">
                <a16:creationId xmlns:a16="http://schemas.microsoft.com/office/drawing/2014/main" id="{C6BAEA70-801D-A19E-8275-81B58C7AE4A3}"/>
              </a:ext>
            </a:extLst>
          </p:cNvPr>
          <p:cNvSpPr>
            <a:spLocks/>
          </p:cNvSpPr>
          <p:nvPr userDrawn="1"/>
        </p:nvSpPr>
        <p:spPr>
          <a:xfrm>
            <a:off x="9151167" y="5371797"/>
            <a:ext cx="2705870" cy="1157718"/>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atin typeface="+mn-lt"/>
            </a:endParaRPr>
          </a:p>
        </p:txBody>
      </p:sp>
      <p:sp>
        <p:nvSpPr>
          <p:cNvPr id="82" name="Textfeld 48">
            <a:extLst>
              <a:ext uri="{FF2B5EF4-FFF2-40B4-BE49-F238E27FC236}">
                <a16:creationId xmlns:a16="http://schemas.microsoft.com/office/drawing/2014/main" id="{8C4BE5C7-FA04-0B68-C404-C883F9A5F807}"/>
              </a:ext>
            </a:extLst>
          </p:cNvPr>
          <p:cNvSpPr txBox="1">
            <a:spLocks/>
          </p:cNvSpPr>
          <p:nvPr userDrawn="1"/>
        </p:nvSpPr>
        <p:spPr>
          <a:xfrm>
            <a:off x="9254163" y="5359032"/>
            <a:ext cx="2155166" cy="313932"/>
          </a:xfrm>
          <a:prstGeom prst="rect">
            <a:avLst/>
          </a:prstGeom>
          <a:noFill/>
        </p:spPr>
        <p:txBody>
          <a:bodyPr wrap="square" rtlCol="0">
            <a:spAutoFit/>
          </a:bodyPr>
          <a:lstStyle/>
          <a:p>
            <a:r>
              <a:rPr lang="de-DE" sz="1440" b="1" dirty="0">
                <a:solidFill>
                  <a:srgbClr val="F2F2F2"/>
                </a:solidFill>
                <a:latin typeface="+mn-lt"/>
              </a:rPr>
              <a:t>Beratungsschwerpunkte</a:t>
            </a:r>
          </a:p>
        </p:txBody>
      </p:sp>
      <p:sp>
        <p:nvSpPr>
          <p:cNvPr id="84" name="Textplatzhalter 25">
            <a:extLst>
              <a:ext uri="{FF2B5EF4-FFF2-40B4-BE49-F238E27FC236}">
                <a16:creationId xmlns:a16="http://schemas.microsoft.com/office/drawing/2014/main" id="{DED3A289-F316-870B-33E2-A36FB450AC20}"/>
              </a:ext>
            </a:extLst>
          </p:cNvPr>
          <p:cNvSpPr>
            <a:spLocks noGrp="1"/>
          </p:cNvSpPr>
          <p:nvPr>
            <p:ph type="body" sz="quarter" idx="31" hasCustomPrompt="1"/>
          </p:nvPr>
        </p:nvSpPr>
        <p:spPr>
          <a:xfrm>
            <a:off x="9337210" y="5681865"/>
            <a:ext cx="2329869" cy="738105"/>
          </a:xfrm>
          <a:prstGeom prst="rect">
            <a:avLst/>
          </a:prstGeom>
        </p:spPr>
        <p:txBody>
          <a:bodyPr lIns="0" tIns="0" rIns="0" bIns="0">
            <a:noAutofit/>
          </a:bodyPr>
          <a:lstStyle>
            <a:lvl1pPr marL="0" indent="0">
              <a:lnSpc>
                <a:spcPct val="100000"/>
              </a:lnSpc>
              <a:spcBef>
                <a:spcPts val="0"/>
              </a:spcBef>
              <a:buFont typeface="Wingdings" panose="05000000000000000000" pitchFamily="2" charset="2"/>
              <a:buNone/>
              <a:defRPr sz="1100">
                <a:solidFill>
                  <a:schemeClr val="bg1"/>
                </a:solidFill>
                <a:latin typeface="+mn-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Fakt 1 · Fakt 2 · Fakt 3…</a:t>
            </a:r>
          </a:p>
        </p:txBody>
      </p:sp>
      <p:sp>
        <p:nvSpPr>
          <p:cNvPr id="85" name="Titel 1">
            <a:extLst>
              <a:ext uri="{FF2B5EF4-FFF2-40B4-BE49-F238E27FC236}">
                <a16:creationId xmlns:a16="http://schemas.microsoft.com/office/drawing/2014/main" id="{A271888A-443C-F425-0681-6CE359E10DF8}"/>
              </a:ext>
            </a:extLst>
          </p:cNvPr>
          <p:cNvSpPr txBox="1">
            <a:spLocks/>
          </p:cNvSpPr>
          <p:nvPr userDrawn="1"/>
        </p:nvSpPr>
        <p:spPr>
          <a:xfrm>
            <a:off x="341736" y="722877"/>
            <a:ext cx="11515302" cy="443198"/>
          </a:xfrm>
          <a:prstGeom prst="rect">
            <a:avLst/>
          </a:prstGeom>
        </p:spPr>
        <p:txBody>
          <a:bodyPr vert="horz" lIns="0" tIns="0" rIns="0" bIns="0" rtlCol="0" anchor="b" anchorCtr="0">
            <a:spAutoFit/>
          </a:bodyPr>
          <a:lstStyle>
            <a:lvl1pPr algn="l" defTabSz="914400" rtl="0" eaLnBrk="1" latinLnBrk="0" hangingPunct="1">
              <a:lnSpc>
                <a:spcPct val="90000"/>
              </a:lnSpc>
              <a:spcBef>
                <a:spcPct val="0"/>
              </a:spcBef>
              <a:buNone/>
              <a:defRPr sz="3200" kern="1200">
                <a:solidFill>
                  <a:srgbClr val="E0002B"/>
                </a:solidFill>
                <a:latin typeface="+mj-lt"/>
                <a:ea typeface="+mj-ea"/>
                <a:cs typeface="+mj-cs"/>
              </a:defRPr>
            </a:lvl1pPr>
          </a:lstStyle>
          <a:p>
            <a:r>
              <a:rPr lang="de-DE" dirty="0"/>
              <a:t>Projektteam</a:t>
            </a:r>
          </a:p>
        </p:txBody>
      </p:sp>
      <p:sp>
        <p:nvSpPr>
          <p:cNvPr id="10" name="Textplatzhalter 25">
            <a:extLst>
              <a:ext uri="{FF2B5EF4-FFF2-40B4-BE49-F238E27FC236}">
                <a16:creationId xmlns:a16="http://schemas.microsoft.com/office/drawing/2014/main" id="{7C4C018E-C965-F2AA-8177-AB261A32ADCA}"/>
              </a:ext>
            </a:extLst>
          </p:cNvPr>
          <p:cNvSpPr>
            <a:spLocks noGrp="1"/>
          </p:cNvSpPr>
          <p:nvPr>
            <p:ph type="body" sz="quarter" idx="32" hasCustomPrompt="1"/>
          </p:nvPr>
        </p:nvSpPr>
        <p:spPr>
          <a:xfrm>
            <a:off x="521005" y="4084076"/>
            <a:ext cx="2329869" cy="246221"/>
          </a:xfrm>
          <a:prstGeom prst="rect">
            <a:avLst/>
          </a:prstGeom>
        </p:spPr>
        <p:txBody>
          <a:bodyPr lIns="0" tIns="0" rIns="0" bIns="0">
            <a:spAutoFit/>
          </a:bodyPr>
          <a:lstStyle>
            <a:lvl1pPr marL="0" indent="0">
              <a:lnSpc>
                <a:spcPct val="100000"/>
              </a:lnSpc>
              <a:spcBef>
                <a:spcPts val="0"/>
              </a:spcBef>
              <a:buFont typeface="Wingdings" panose="05000000000000000000" pitchFamily="2" charset="2"/>
              <a:buNone/>
              <a:defRPr sz="16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
        <p:nvSpPr>
          <p:cNvPr id="12" name="Textplatzhalter 25">
            <a:extLst>
              <a:ext uri="{FF2B5EF4-FFF2-40B4-BE49-F238E27FC236}">
                <a16:creationId xmlns:a16="http://schemas.microsoft.com/office/drawing/2014/main" id="{90C97532-44FF-0AA6-F78F-D72E5DCDFC77}"/>
              </a:ext>
            </a:extLst>
          </p:cNvPr>
          <p:cNvSpPr>
            <a:spLocks noGrp="1"/>
          </p:cNvSpPr>
          <p:nvPr>
            <p:ph type="body" sz="quarter" idx="33" hasCustomPrompt="1"/>
          </p:nvPr>
        </p:nvSpPr>
        <p:spPr>
          <a:xfrm>
            <a:off x="3420827" y="4084076"/>
            <a:ext cx="2329869" cy="246221"/>
          </a:xfrm>
          <a:prstGeom prst="rect">
            <a:avLst/>
          </a:prstGeom>
        </p:spPr>
        <p:txBody>
          <a:bodyPr lIns="0" tIns="0" rIns="0" bIns="0">
            <a:spAutoFit/>
          </a:bodyPr>
          <a:lstStyle>
            <a:lvl1pPr marL="0" indent="0">
              <a:lnSpc>
                <a:spcPct val="100000"/>
              </a:lnSpc>
              <a:spcBef>
                <a:spcPts val="0"/>
              </a:spcBef>
              <a:buFont typeface="Wingdings" panose="05000000000000000000" pitchFamily="2" charset="2"/>
              <a:buNone/>
              <a:defRPr sz="16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
        <p:nvSpPr>
          <p:cNvPr id="13" name="Textplatzhalter 25">
            <a:extLst>
              <a:ext uri="{FF2B5EF4-FFF2-40B4-BE49-F238E27FC236}">
                <a16:creationId xmlns:a16="http://schemas.microsoft.com/office/drawing/2014/main" id="{0F879D9C-AEAC-2C04-574D-616C6091AE52}"/>
              </a:ext>
            </a:extLst>
          </p:cNvPr>
          <p:cNvSpPr>
            <a:spLocks noGrp="1"/>
          </p:cNvSpPr>
          <p:nvPr>
            <p:ph type="body" sz="quarter" idx="34" hasCustomPrompt="1"/>
          </p:nvPr>
        </p:nvSpPr>
        <p:spPr>
          <a:xfrm>
            <a:off x="6319138" y="4084076"/>
            <a:ext cx="2329869" cy="246221"/>
          </a:xfrm>
          <a:prstGeom prst="rect">
            <a:avLst/>
          </a:prstGeom>
        </p:spPr>
        <p:txBody>
          <a:bodyPr lIns="0" tIns="0" rIns="0" bIns="0">
            <a:spAutoFit/>
          </a:bodyPr>
          <a:lstStyle>
            <a:lvl1pPr marL="0" indent="0">
              <a:lnSpc>
                <a:spcPct val="100000"/>
              </a:lnSpc>
              <a:spcBef>
                <a:spcPts val="0"/>
              </a:spcBef>
              <a:buFont typeface="Wingdings" panose="05000000000000000000" pitchFamily="2" charset="2"/>
              <a:buNone/>
              <a:defRPr sz="16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
        <p:nvSpPr>
          <p:cNvPr id="14" name="Textplatzhalter 25">
            <a:extLst>
              <a:ext uri="{FF2B5EF4-FFF2-40B4-BE49-F238E27FC236}">
                <a16:creationId xmlns:a16="http://schemas.microsoft.com/office/drawing/2014/main" id="{6CA317CA-CDD9-3A2D-4B2A-26D750F0E1C0}"/>
              </a:ext>
            </a:extLst>
          </p:cNvPr>
          <p:cNvSpPr>
            <a:spLocks noGrp="1"/>
          </p:cNvSpPr>
          <p:nvPr>
            <p:ph type="body" sz="quarter" idx="35" hasCustomPrompt="1"/>
          </p:nvPr>
        </p:nvSpPr>
        <p:spPr>
          <a:xfrm>
            <a:off x="9254163" y="4084076"/>
            <a:ext cx="2329869" cy="246221"/>
          </a:xfrm>
          <a:prstGeom prst="rect">
            <a:avLst/>
          </a:prstGeom>
        </p:spPr>
        <p:txBody>
          <a:bodyPr lIns="0" tIns="0" rIns="0" bIns="0">
            <a:spAutoFit/>
          </a:bodyPr>
          <a:lstStyle>
            <a:lvl1pPr marL="0" indent="0">
              <a:lnSpc>
                <a:spcPct val="100000"/>
              </a:lnSpc>
              <a:spcBef>
                <a:spcPts val="0"/>
              </a:spcBef>
              <a:buFont typeface="Wingdings" panose="05000000000000000000" pitchFamily="2" charset="2"/>
              <a:buNone/>
              <a:defRPr sz="16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
        <p:nvSpPr>
          <p:cNvPr id="15" name="Textplatzhalter 25">
            <a:extLst>
              <a:ext uri="{FF2B5EF4-FFF2-40B4-BE49-F238E27FC236}">
                <a16:creationId xmlns:a16="http://schemas.microsoft.com/office/drawing/2014/main" id="{82ED4150-FBFC-0A21-0A16-24FB2EBB4BB6}"/>
              </a:ext>
            </a:extLst>
          </p:cNvPr>
          <p:cNvSpPr>
            <a:spLocks noGrp="1"/>
          </p:cNvSpPr>
          <p:nvPr>
            <p:ph type="body" sz="quarter" idx="36" hasCustomPrompt="1"/>
          </p:nvPr>
        </p:nvSpPr>
        <p:spPr>
          <a:xfrm>
            <a:off x="521005" y="1360135"/>
            <a:ext cx="2329869" cy="246221"/>
          </a:xfrm>
          <a:prstGeom prst="rect">
            <a:avLst/>
          </a:prstGeom>
        </p:spPr>
        <p:txBody>
          <a:bodyPr lIns="0" tIns="0" rIns="0" bIns="0">
            <a:spAutoFit/>
          </a:bodyPr>
          <a:lstStyle>
            <a:lvl1pPr marL="0" indent="0">
              <a:lnSpc>
                <a:spcPct val="100000"/>
              </a:lnSpc>
              <a:spcBef>
                <a:spcPts val="0"/>
              </a:spcBef>
              <a:buFont typeface="Wingdings" panose="05000000000000000000" pitchFamily="2" charset="2"/>
              <a:buNone/>
              <a:defRPr sz="16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
        <p:nvSpPr>
          <p:cNvPr id="16" name="Textplatzhalter 25">
            <a:extLst>
              <a:ext uri="{FF2B5EF4-FFF2-40B4-BE49-F238E27FC236}">
                <a16:creationId xmlns:a16="http://schemas.microsoft.com/office/drawing/2014/main" id="{87D1995B-3D7D-51A7-D2E0-513C28C76F9F}"/>
              </a:ext>
            </a:extLst>
          </p:cNvPr>
          <p:cNvSpPr>
            <a:spLocks noGrp="1"/>
          </p:cNvSpPr>
          <p:nvPr>
            <p:ph type="body" sz="quarter" idx="37" hasCustomPrompt="1"/>
          </p:nvPr>
        </p:nvSpPr>
        <p:spPr>
          <a:xfrm>
            <a:off x="3420827" y="1360135"/>
            <a:ext cx="2329869" cy="246221"/>
          </a:xfrm>
          <a:prstGeom prst="rect">
            <a:avLst/>
          </a:prstGeom>
        </p:spPr>
        <p:txBody>
          <a:bodyPr lIns="0" tIns="0" rIns="0" bIns="0">
            <a:spAutoFit/>
          </a:bodyPr>
          <a:lstStyle>
            <a:lvl1pPr marL="0" indent="0">
              <a:lnSpc>
                <a:spcPct val="100000"/>
              </a:lnSpc>
              <a:spcBef>
                <a:spcPts val="0"/>
              </a:spcBef>
              <a:buFont typeface="Wingdings" panose="05000000000000000000" pitchFamily="2" charset="2"/>
              <a:buNone/>
              <a:defRPr sz="16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
        <p:nvSpPr>
          <p:cNvPr id="17" name="Textplatzhalter 25">
            <a:extLst>
              <a:ext uri="{FF2B5EF4-FFF2-40B4-BE49-F238E27FC236}">
                <a16:creationId xmlns:a16="http://schemas.microsoft.com/office/drawing/2014/main" id="{263481BE-70E0-64FA-4BC0-85BF493C6EA8}"/>
              </a:ext>
            </a:extLst>
          </p:cNvPr>
          <p:cNvSpPr>
            <a:spLocks noGrp="1"/>
          </p:cNvSpPr>
          <p:nvPr>
            <p:ph type="body" sz="quarter" idx="38" hasCustomPrompt="1"/>
          </p:nvPr>
        </p:nvSpPr>
        <p:spPr>
          <a:xfrm>
            <a:off x="6319138" y="1360135"/>
            <a:ext cx="2329869" cy="246221"/>
          </a:xfrm>
          <a:prstGeom prst="rect">
            <a:avLst/>
          </a:prstGeom>
        </p:spPr>
        <p:txBody>
          <a:bodyPr lIns="0" tIns="0" rIns="0" bIns="0">
            <a:spAutoFit/>
          </a:bodyPr>
          <a:lstStyle>
            <a:lvl1pPr marL="0" indent="0">
              <a:lnSpc>
                <a:spcPct val="100000"/>
              </a:lnSpc>
              <a:spcBef>
                <a:spcPts val="0"/>
              </a:spcBef>
              <a:buFont typeface="Wingdings" panose="05000000000000000000" pitchFamily="2" charset="2"/>
              <a:buNone/>
              <a:defRPr sz="16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
        <p:nvSpPr>
          <p:cNvPr id="18" name="Textplatzhalter 25">
            <a:extLst>
              <a:ext uri="{FF2B5EF4-FFF2-40B4-BE49-F238E27FC236}">
                <a16:creationId xmlns:a16="http://schemas.microsoft.com/office/drawing/2014/main" id="{E47F3F42-3571-5424-5AEF-312CF4398C65}"/>
              </a:ext>
            </a:extLst>
          </p:cNvPr>
          <p:cNvSpPr>
            <a:spLocks noGrp="1"/>
          </p:cNvSpPr>
          <p:nvPr>
            <p:ph type="body" sz="quarter" idx="39" hasCustomPrompt="1"/>
          </p:nvPr>
        </p:nvSpPr>
        <p:spPr>
          <a:xfrm>
            <a:off x="9254163" y="1360135"/>
            <a:ext cx="2329869" cy="246221"/>
          </a:xfrm>
          <a:prstGeom prst="rect">
            <a:avLst/>
          </a:prstGeom>
        </p:spPr>
        <p:txBody>
          <a:bodyPr lIns="0" tIns="0" rIns="0" bIns="0">
            <a:spAutoFit/>
          </a:bodyPr>
          <a:lstStyle>
            <a:lvl1pPr marL="0" indent="0">
              <a:lnSpc>
                <a:spcPct val="100000"/>
              </a:lnSpc>
              <a:spcBef>
                <a:spcPts val="0"/>
              </a:spcBef>
              <a:buFont typeface="Wingdings" panose="05000000000000000000" pitchFamily="2" charset="2"/>
              <a:buNone/>
              <a:defRPr sz="1600">
                <a:solidFill>
                  <a:schemeClr val="accent2"/>
                </a:solidFill>
                <a:latin typeface="+mj-lt"/>
              </a:defRPr>
            </a:lvl1pPr>
            <a:lvl2pPr marL="4572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2pPr>
            <a:lvl3pPr marL="9144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3pPr>
            <a:lvl4pPr marL="13716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4pPr>
            <a:lvl5pPr marL="1828800" indent="0">
              <a:lnSpc>
                <a:spcPct val="100000"/>
              </a:lnSpc>
              <a:buFont typeface="Wingdings" panose="05000000000000000000" pitchFamily="2" charset="2"/>
              <a:buNone/>
              <a:defRPr sz="2000">
                <a:solidFill>
                  <a:schemeClr val="bg1"/>
                </a:solidFill>
                <a:latin typeface="Encode Sans Semi Condensed Ligh" panose="00000406000000000000" pitchFamily="2" charset="0"/>
              </a:defRPr>
            </a:lvl5pPr>
          </a:lstStyle>
          <a:p>
            <a:pPr lvl="0"/>
            <a:r>
              <a:rPr lang="de-DE" dirty="0"/>
              <a:t>Name</a:t>
            </a:r>
          </a:p>
        </p:txBody>
      </p:sp>
    </p:spTree>
    <p:extLst>
      <p:ext uri="{BB962C8B-B14F-4D97-AF65-F5344CB8AC3E}">
        <p14:creationId xmlns:p14="http://schemas.microsoft.com/office/powerpoint/2010/main" val="3043715943"/>
      </p:ext>
    </p:extLst>
  </p:cSld>
  <p:clrMapOvr>
    <a:masterClrMapping/>
  </p:clrMapOvr>
  <p:transition spd="slow">
    <p:push dir="u"/>
  </p:transition>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818872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9_Standardfolie I (mit Bild)">
    <p:bg>
      <p:bgPr>
        <a:solidFill>
          <a:schemeClr val="accent1"/>
        </a:solidFill>
        <a:effectLst/>
      </p:bgPr>
    </p:bg>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2FA5550E-77E7-39D2-5CCB-945707A4BA17}"/>
              </a:ext>
            </a:extLst>
          </p:cNvPr>
          <p:cNvGraphicFramePr>
            <a:graphicFrameLocks noChangeAspect="1"/>
          </p:cNvGraphicFramePr>
          <p:nvPr userDrawn="1">
            <p:custDataLst>
              <p:tags r:id="rId1"/>
            </p:custDataLst>
            <p:extLst>
              <p:ext uri="{D42A27DB-BD31-4B8C-83A1-F6EECF244321}">
                <p14:modId xmlns:p14="http://schemas.microsoft.com/office/powerpoint/2010/main" val="369435997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3" name="think-cell data - do not delete" hidden="1">
                        <a:extLst>
                          <a:ext uri="{FF2B5EF4-FFF2-40B4-BE49-F238E27FC236}">
                            <a16:creationId xmlns:a16="http://schemas.microsoft.com/office/drawing/2014/main" id="{2FA5550E-77E7-39D2-5CCB-945707A4BA1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Bildplatzhalter 7">
            <a:extLst>
              <a:ext uri="{FF2B5EF4-FFF2-40B4-BE49-F238E27FC236}">
                <a16:creationId xmlns:a16="http://schemas.microsoft.com/office/drawing/2014/main" id="{1B2337DE-DB91-D18D-9028-9FAE9B9C079A}"/>
              </a:ext>
            </a:extLst>
          </p:cNvPr>
          <p:cNvSpPr>
            <a:spLocks noGrp="1"/>
          </p:cNvSpPr>
          <p:nvPr>
            <p:ph type="pic" sz="quarter" idx="17" hasCustomPrompt="1"/>
          </p:nvPr>
        </p:nvSpPr>
        <p:spPr>
          <a:xfrm>
            <a:off x="0" y="3429000"/>
            <a:ext cx="12192000" cy="3429000"/>
          </a:xfrm>
          <a:prstGeom prst="rect">
            <a:avLst/>
          </a:prstGeom>
          <a:solidFill>
            <a:schemeClr val="bg1">
              <a:lumMod val="85000"/>
            </a:schemeClr>
          </a:solidFill>
        </p:spPr>
        <p:txBody>
          <a:bodyPr lIns="108000" tIns="108000" anchor="t" anchorCtr="0">
            <a:noAutofit/>
          </a:bodyPr>
          <a:lstStyle>
            <a:lvl1pPr marL="0" indent="0" algn="l">
              <a:buNone/>
              <a:defRPr sz="1400" b="0">
                <a:solidFill>
                  <a:srgbClr val="003861"/>
                </a:solidFill>
                <a:latin typeface="Encode Sans Semi Condensed Ligh" panose="00000406000000000000" pitchFamily="2" charset="0"/>
              </a:defRPr>
            </a:lvl1pPr>
          </a:lstStyle>
          <a:p>
            <a:r>
              <a:rPr lang="de-DE" dirty="0"/>
              <a:t>Foto hinzufügen</a:t>
            </a:r>
          </a:p>
        </p:txBody>
      </p:sp>
      <p:sp>
        <p:nvSpPr>
          <p:cNvPr id="10" name="Titel 1">
            <a:extLst>
              <a:ext uri="{FF2B5EF4-FFF2-40B4-BE49-F238E27FC236}">
                <a16:creationId xmlns:a16="http://schemas.microsoft.com/office/drawing/2014/main" id="{80718933-A609-DF20-C3C6-33B436EA5091}"/>
              </a:ext>
            </a:extLst>
          </p:cNvPr>
          <p:cNvSpPr>
            <a:spLocks noGrp="1"/>
          </p:cNvSpPr>
          <p:nvPr>
            <p:ph type="title" hasCustomPrompt="1"/>
          </p:nvPr>
        </p:nvSpPr>
        <p:spPr>
          <a:xfrm>
            <a:off x="341736" y="722877"/>
            <a:ext cx="11515302" cy="443198"/>
          </a:xfrm>
          <a:prstGeom prst="rect">
            <a:avLst/>
          </a:prstGeom>
        </p:spPr>
        <p:txBody>
          <a:bodyPr vert="horz" lIns="0" tIns="0" rIns="0" bIns="0">
            <a:spAutoFit/>
          </a:bodyPr>
          <a:lstStyle>
            <a:lvl1pPr>
              <a:defRPr sz="3200">
                <a:solidFill>
                  <a:schemeClr val="bg1"/>
                </a:solidFill>
              </a:defRPr>
            </a:lvl1pPr>
          </a:lstStyle>
          <a:p>
            <a:r>
              <a:rPr lang="de-DE" dirty="0"/>
              <a:t>TRENNERFOLIE II</a:t>
            </a:r>
          </a:p>
        </p:txBody>
      </p:sp>
      <p:sp>
        <p:nvSpPr>
          <p:cNvPr id="26" name="Textplatzhalter 25">
            <a:extLst>
              <a:ext uri="{FF2B5EF4-FFF2-40B4-BE49-F238E27FC236}">
                <a16:creationId xmlns:a16="http://schemas.microsoft.com/office/drawing/2014/main" id="{11B4FF49-DAC4-5E8E-E7DB-779270B677DF}"/>
              </a:ext>
            </a:extLst>
          </p:cNvPr>
          <p:cNvSpPr>
            <a:spLocks noGrp="1"/>
          </p:cNvSpPr>
          <p:nvPr>
            <p:ph type="body" sz="quarter" idx="13" hasCustomPrompt="1"/>
          </p:nvPr>
        </p:nvSpPr>
        <p:spPr>
          <a:xfrm>
            <a:off x="334963" y="1316500"/>
            <a:ext cx="7767314" cy="654025"/>
          </a:xfrm>
          <a:prstGeom prst="rect">
            <a:avLst/>
          </a:prstGeom>
        </p:spPr>
        <p:txBody>
          <a:bodyPr wrap="square" lIns="0" tIns="0" rIns="0" bIns="0">
            <a:spAutoFit/>
          </a:bodyPr>
          <a:lstStyle>
            <a:lvl1pPr marL="266700" indent="-266700">
              <a:lnSpc>
                <a:spcPct val="100000"/>
              </a:lnSpc>
              <a:spcBef>
                <a:spcPts val="300"/>
              </a:spcBef>
              <a:buFont typeface="Wingdings" panose="05000000000000000000" pitchFamily="2" charset="2"/>
              <a:buChar char="§"/>
              <a:defRPr sz="2000">
                <a:solidFill>
                  <a:schemeClr val="bg1"/>
                </a:solidFill>
                <a:latin typeface="+mn-lt"/>
              </a:defRPr>
            </a:lvl1pPr>
            <a:lvl2pPr marL="538163" indent="-271463">
              <a:lnSpc>
                <a:spcPct val="100000"/>
              </a:lnSpc>
              <a:spcBef>
                <a:spcPts val="300"/>
              </a:spcBef>
              <a:buFont typeface="Wingdings" panose="05000000000000000000" pitchFamily="2" charset="2"/>
              <a:buChar char="§"/>
              <a:defRPr sz="2000">
                <a:solidFill>
                  <a:schemeClr val="bg1"/>
                </a:solidFill>
                <a:latin typeface="+mn-lt"/>
              </a:defRPr>
            </a:lvl2pPr>
            <a:lvl3pPr marL="808038" indent="-269875">
              <a:lnSpc>
                <a:spcPct val="100000"/>
              </a:lnSpc>
              <a:spcBef>
                <a:spcPts val="300"/>
              </a:spcBef>
              <a:buFont typeface="Wingdings" panose="05000000000000000000" pitchFamily="2" charset="2"/>
              <a:buChar char="§"/>
              <a:defRPr sz="2000">
                <a:solidFill>
                  <a:srgbClr val="003861"/>
                </a:solidFill>
                <a:latin typeface="Encode Sans Semi Condensed Ligh" panose="00000406000000000000" pitchFamily="2" charset="0"/>
              </a:defRPr>
            </a:lvl3pPr>
            <a:lvl4pPr marL="1074738" indent="-266700">
              <a:lnSpc>
                <a:spcPct val="100000"/>
              </a:lnSpc>
              <a:spcBef>
                <a:spcPts val="300"/>
              </a:spcBef>
              <a:buFont typeface="Wingdings" panose="05000000000000000000" pitchFamily="2" charset="2"/>
              <a:buChar char="§"/>
              <a:defRPr sz="2000">
                <a:solidFill>
                  <a:srgbClr val="003861"/>
                </a:solidFill>
                <a:latin typeface="Encode Sans Semi Condensed Ligh" panose="00000406000000000000" pitchFamily="2" charset="0"/>
              </a:defRPr>
            </a:lvl4pPr>
            <a:lvl5pPr marL="1346200" indent="-271463">
              <a:lnSpc>
                <a:spcPct val="100000"/>
              </a:lnSpc>
              <a:spcBef>
                <a:spcPts val="300"/>
              </a:spcBef>
              <a:buFont typeface="Wingdings" panose="05000000000000000000" pitchFamily="2" charset="2"/>
              <a:buChar char="§"/>
              <a:defRPr sz="2000">
                <a:solidFill>
                  <a:srgbClr val="003861"/>
                </a:solidFill>
                <a:latin typeface="Encode Sans Semi Condensed Ligh" panose="00000406000000000000" pitchFamily="2" charset="0"/>
              </a:defRPr>
            </a:lvl5pPr>
          </a:lstStyle>
          <a:p>
            <a:pPr lvl="0"/>
            <a:r>
              <a:rPr lang="de-DE" dirty="0"/>
              <a:t>Mastertextformat bearbeiten</a:t>
            </a:r>
          </a:p>
          <a:p>
            <a:pPr lvl="1"/>
            <a:r>
              <a:rPr lang="de-DE" dirty="0"/>
              <a:t>Zweite Ebene</a:t>
            </a:r>
          </a:p>
        </p:txBody>
      </p:sp>
      <p:sp>
        <p:nvSpPr>
          <p:cNvPr id="14" name="Textfeld 5">
            <a:extLst>
              <a:ext uri="{FF2B5EF4-FFF2-40B4-BE49-F238E27FC236}">
                <a16:creationId xmlns:a16="http://schemas.microsoft.com/office/drawing/2014/main" id="{3D7994D6-E86C-11E0-B860-65AC40F57A6A}"/>
              </a:ext>
            </a:extLst>
          </p:cNvPr>
          <p:cNvSpPr txBox="1"/>
          <p:nvPr userDrawn="1"/>
        </p:nvSpPr>
        <p:spPr>
          <a:xfrm>
            <a:off x="8395827" y="6568559"/>
            <a:ext cx="3531911" cy="235898"/>
          </a:xfrm>
          <a:prstGeom prst="rect">
            <a:avLst/>
          </a:prstGeom>
          <a:noFill/>
        </p:spPr>
        <p:txBody>
          <a:bodyPr wrap="square" rtlCol="0">
            <a:spAutoFit/>
          </a:bodyPr>
          <a:lstStyle/>
          <a:p>
            <a:pPr algn="r"/>
            <a:r>
              <a:rPr lang="de-DE" sz="933" b="0" i="0" dirty="0">
                <a:solidFill>
                  <a:schemeClr val="accent1"/>
                </a:solidFill>
                <a:latin typeface="Encode Sans Semi Condensed Ligh" pitchFamily="2" charset="77"/>
              </a:rPr>
              <a:t>Hoffmann Liebs | </a:t>
            </a:r>
            <a:fld id="{A456499E-323E-434F-A0D4-1986ECBA838F}" type="slidenum">
              <a:rPr lang="de-DE" sz="933" b="0" i="0" smtClean="0">
                <a:solidFill>
                  <a:schemeClr val="accent1"/>
                </a:solidFill>
                <a:latin typeface="Encode Sans Semi Condensed Ligh" pitchFamily="2" charset="77"/>
              </a:rPr>
              <a:pPr algn="r"/>
              <a:t>‹Nr.›</a:t>
            </a:fld>
            <a:endParaRPr lang="de-DE" sz="933" b="0" i="0" dirty="0">
              <a:solidFill>
                <a:schemeClr val="accent1"/>
              </a:solidFill>
              <a:latin typeface="Encode Sans Semi Condensed Ligh" pitchFamily="2" charset="77"/>
            </a:endParaRPr>
          </a:p>
        </p:txBody>
      </p:sp>
    </p:spTree>
    <p:extLst>
      <p:ext uri="{BB962C8B-B14F-4D97-AF65-F5344CB8AC3E}">
        <p14:creationId xmlns:p14="http://schemas.microsoft.com/office/powerpoint/2010/main" val="644569593"/>
      </p:ext>
    </p:extLst>
  </p:cSld>
  <p:clrMapOvr>
    <a:masterClrMapping/>
  </p:clrMapOvr>
  <p:transition spd="slow">
    <p:push dir="u"/>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Standardfolie I (mit Bi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2FA5550E-77E7-39D2-5CCB-945707A4BA17}"/>
              </a:ext>
            </a:extLst>
          </p:cNvPr>
          <p:cNvGraphicFramePr>
            <a:graphicFrameLocks noChangeAspect="1"/>
          </p:cNvGraphicFramePr>
          <p:nvPr userDrawn="1">
            <p:custDataLst>
              <p:tags r:id="rId1"/>
            </p:custDataLst>
            <p:extLst>
              <p:ext uri="{D42A27DB-BD31-4B8C-83A1-F6EECF244321}">
                <p14:modId xmlns:p14="http://schemas.microsoft.com/office/powerpoint/2010/main" val="319773944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3" name="think-cell data - do not delete" hidden="1">
                        <a:extLst>
                          <a:ext uri="{FF2B5EF4-FFF2-40B4-BE49-F238E27FC236}">
                            <a16:creationId xmlns:a16="http://schemas.microsoft.com/office/drawing/2014/main" id="{2FA5550E-77E7-39D2-5CCB-945707A4BA1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Titel 1">
            <a:extLst>
              <a:ext uri="{FF2B5EF4-FFF2-40B4-BE49-F238E27FC236}">
                <a16:creationId xmlns:a16="http://schemas.microsoft.com/office/drawing/2014/main" id="{80718933-A609-DF20-C3C6-33B436EA5091}"/>
              </a:ext>
            </a:extLst>
          </p:cNvPr>
          <p:cNvSpPr>
            <a:spLocks noGrp="1"/>
          </p:cNvSpPr>
          <p:nvPr>
            <p:ph type="title" hasCustomPrompt="1"/>
          </p:nvPr>
        </p:nvSpPr>
        <p:spPr>
          <a:xfrm>
            <a:off x="341736" y="722877"/>
            <a:ext cx="7916801" cy="443198"/>
          </a:xfrm>
          <a:prstGeom prst="rect">
            <a:avLst/>
          </a:prstGeom>
        </p:spPr>
        <p:txBody>
          <a:bodyPr vert="horz" lIns="0" tIns="0" rIns="0" bIns="0">
            <a:spAutoFit/>
          </a:bodyPr>
          <a:lstStyle>
            <a:lvl1pPr>
              <a:defRPr sz="3200">
                <a:solidFill>
                  <a:srgbClr val="E0002B"/>
                </a:solidFill>
              </a:defRPr>
            </a:lvl1pPr>
          </a:lstStyle>
          <a:p>
            <a:r>
              <a:rPr lang="de-DE" dirty="0"/>
              <a:t>STANDARDFOLIE</a:t>
            </a:r>
          </a:p>
        </p:txBody>
      </p:sp>
      <p:sp>
        <p:nvSpPr>
          <p:cNvPr id="26" name="Textplatzhalter 25">
            <a:extLst>
              <a:ext uri="{FF2B5EF4-FFF2-40B4-BE49-F238E27FC236}">
                <a16:creationId xmlns:a16="http://schemas.microsoft.com/office/drawing/2014/main" id="{11B4FF49-DAC4-5E8E-E7DB-779270B677DF}"/>
              </a:ext>
            </a:extLst>
          </p:cNvPr>
          <p:cNvSpPr>
            <a:spLocks noGrp="1"/>
          </p:cNvSpPr>
          <p:nvPr>
            <p:ph type="body" sz="quarter" idx="13"/>
          </p:nvPr>
        </p:nvSpPr>
        <p:spPr>
          <a:xfrm>
            <a:off x="334963" y="1449036"/>
            <a:ext cx="4283336" cy="1692771"/>
          </a:xfrm>
          <a:prstGeom prst="rect">
            <a:avLst/>
          </a:prstGeom>
        </p:spPr>
        <p:txBody>
          <a:bodyPr wrap="square" lIns="0" tIns="0" rIns="0" bIns="0">
            <a:spAutoFit/>
          </a:bodyPr>
          <a:lstStyle>
            <a:lvl1pPr marL="266700" indent="-266700">
              <a:lnSpc>
                <a:spcPct val="100000"/>
              </a:lnSpc>
              <a:spcBef>
                <a:spcPts val="300"/>
              </a:spcBef>
              <a:buFont typeface="Wingdings" panose="05000000000000000000" pitchFamily="2" charset="2"/>
              <a:buChar char="§"/>
              <a:defRPr sz="2000">
                <a:solidFill>
                  <a:srgbClr val="003861"/>
                </a:solidFill>
                <a:latin typeface="+mn-lt"/>
              </a:defRPr>
            </a:lvl1pPr>
            <a:lvl2pPr marL="538163" indent="-271463">
              <a:lnSpc>
                <a:spcPct val="100000"/>
              </a:lnSpc>
              <a:spcBef>
                <a:spcPts val="300"/>
              </a:spcBef>
              <a:buFont typeface="Wingdings" panose="05000000000000000000" pitchFamily="2" charset="2"/>
              <a:buChar char="§"/>
              <a:defRPr sz="2000">
                <a:solidFill>
                  <a:srgbClr val="003861"/>
                </a:solidFill>
                <a:latin typeface="+mn-lt"/>
              </a:defRPr>
            </a:lvl2pPr>
            <a:lvl3pPr marL="808038" indent="-269875">
              <a:lnSpc>
                <a:spcPct val="100000"/>
              </a:lnSpc>
              <a:spcBef>
                <a:spcPts val="300"/>
              </a:spcBef>
              <a:buFont typeface="Wingdings" panose="05000000000000000000" pitchFamily="2" charset="2"/>
              <a:buChar char="§"/>
              <a:defRPr sz="2000">
                <a:solidFill>
                  <a:srgbClr val="003861"/>
                </a:solidFill>
                <a:latin typeface="+mn-lt"/>
              </a:defRPr>
            </a:lvl3pPr>
            <a:lvl4pPr marL="1074738" indent="-266700">
              <a:lnSpc>
                <a:spcPct val="100000"/>
              </a:lnSpc>
              <a:spcBef>
                <a:spcPts val="300"/>
              </a:spcBef>
              <a:buFont typeface="Wingdings" panose="05000000000000000000" pitchFamily="2" charset="2"/>
              <a:buChar char="§"/>
              <a:defRPr sz="2000">
                <a:solidFill>
                  <a:srgbClr val="003861"/>
                </a:solidFill>
                <a:latin typeface="+mn-lt"/>
              </a:defRPr>
            </a:lvl4pPr>
            <a:lvl5pPr marL="1346200" indent="-271463">
              <a:lnSpc>
                <a:spcPct val="100000"/>
              </a:lnSpc>
              <a:spcBef>
                <a:spcPts val="300"/>
              </a:spcBef>
              <a:buFont typeface="Wingdings" panose="05000000000000000000" pitchFamily="2" charset="2"/>
              <a:buChar char="§"/>
              <a:defRPr sz="2000">
                <a:solidFill>
                  <a:srgbClr val="003861"/>
                </a:solidFill>
                <a:latin typeface="+mn-lt"/>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2" name="Rechteck 5">
            <a:extLst>
              <a:ext uri="{FF2B5EF4-FFF2-40B4-BE49-F238E27FC236}">
                <a16:creationId xmlns:a16="http://schemas.microsoft.com/office/drawing/2014/main" id="{06BA7BCB-B7F1-E9D3-781A-B476E94BAE79}"/>
              </a:ext>
            </a:extLst>
          </p:cNvPr>
          <p:cNvSpPr>
            <a:spLocks/>
          </p:cNvSpPr>
          <p:nvPr userDrawn="1"/>
        </p:nvSpPr>
        <p:spPr>
          <a:xfrm>
            <a:off x="8366760" y="0"/>
            <a:ext cx="3825240" cy="6858000"/>
          </a:xfrm>
          <a:prstGeom prst="rect">
            <a:avLst/>
          </a:prstGeom>
          <a:solidFill>
            <a:srgbClr val="0038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n w="0"/>
              <a:solidFill>
                <a:schemeClr val="tx1"/>
              </a:solidFill>
              <a:effectLst>
                <a:outerShdw blurRad="38100" dist="19050" dir="2700000" algn="tl" rotWithShape="0">
                  <a:schemeClr val="dk1">
                    <a:alpha val="40000"/>
                  </a:schemeClr>
                </a:outerShdw>
              </a:effectLst>
            </a:endParaRPr>
          </a:p>
        </p:txBody>
      </p:sp>
      <p:sp>
        <p:nvSpPr>
          <p:cNvPr id="14" name="Textfeld 5">
            <a:extLst>
              <a:ext uri="{FF2B5EF4-FFF2-40B4-BE49-F238E27FC236}">
                <a16:creationId xmlns:a16="http://schemas.microsoft.com/office/drawing/2014/main" id="{3D7994D6-E86C-11E0-B860-65AC40F57A6A}"/>
              </a:ext>
            </a:extLst>
          </p:cNvPr>
          <p:cNvSpPr txBox="1"/>
          <p:nvPr userDrawn="1"/>
        </p:nvSpPr>
        <p:spPr>
          <a:xfrm>
            <a:off x="8395827" y="6568559"/>
            <a:ext cx="3531911" cy="235898"/>
          </a:xfrm>
          <a:prstGeom prst="rect">
            <a:avLst/>
          </a:prstGeom>
          <a:noFill/>
        </p:spPr>
        <p:txBody>
          <a:bodyPr wrap="square" rtlCol="0">
            <a:spAutoFit/>
          </a:bodyPr>
          <a:lstStyle/>
          <a:p>
            <a:pPr algn="r"/>
            <a:r>
              <a:rPr lang="de-DE" sz="933" b="0" i="0" dirty="0">
                <a:solidFill>
                  <a:schemeClr val="bg1"/>
                </a:solidFill>
                <a:latin typeface="Encode Sans Semi Condensed Ligh" pitchFamily="2" charset="77"/>
              </a:rPr>
              <a:t>Hoffmann Liebs | </a:t>
            </a:r>
            <a:fld id="{A456499E-323E-434F-A0D4-1986ECBA838F}" type="slidenum">
              <a:rPr lang="de-DE" sz="933" b="0" i="0" smtClean="0">
                <a:solidFill>
                  <a:schemeClr val="bg1"/>
                </a:solidFill>
                <a:latin typeface="Encode Sans Semi Condensed Ligh" pitchFamily="2" charset="77"/>
              </a:rPr>
              <a:pPr algn="r"/>
              <a:t>‹Nr.›</a:t>
            </a:fld>
            <a:endParaRPr lang="de-DE" sz="933" b="0" i="0" dirty="0">
              <a:solidFill>
                <a:schemeClr val="bg1"/>
              </a:solidFill>
              <a:latin typeface="Encode Sans Semi Condensed Ligh" pitchFamily="2" charset="77"/>
            </a:endParaRPr>
          </a:p>
        </p:txBody>
      </p:sp>
    </p:spTree>
    <p:extLst>
      <p:ext uri="{BB962C8B-B14F-4D97-AF65-F5344CB8AC3E}">
        <p14:creationId xmlns:p14="http://schemas.microsoft.com/office/powerpoint/2010/main" val="4098331286"/>
      </p:ext>
    </p:extLst>
  </p:cSld>
  <p:clrMapOvr>
    <a:masterClrMapping/>
  </p:clrMapOvr>
  <p:transition spd="slow">
    <p:push dir="u"/>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tandardfolie I (mit Bi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2FA5550E-77E7-39D2-5CCB-945707A4BA17}"/>
              </a:ext>
            </a:extLst>
          </p:cNvPr>
          <p:cNvGraphicFramePr>
            <a:graphicFrameLocks noChangeAspect="1"/>
          </p:cNvGraphicFramePr>
          <p:nvPr userDrawn="1">
            <p:custDataLst>
              <p:tags r:id="rId1"/>
            </p:custDataLst>
            <p:extLst>
              <p:ext uri="{D42A27DB-BD31-4B8C-83A1-F6EECF244321}">
                <p14:modId xmlns:p14="http://schemas.microsoft.com/office/powerpoint/2010/main" val="72933595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3" name="think-cell data - do not delete" hidden="1">
                        <a:extLst>
                          <a:ext uri="{FF2B5EF4-FFF2-40B4-BE49-F238E27FC236}">
                            <a16:creationId xmlns:a16="http://schemas.microsoft.com/office/drawing/2014/main" id="{2FA5550E-77E7-39D2-5CCB-945707A4BA1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Titel 1">
            <a:extLst>
              <a:ext uri="{FF2B5EF4-FFF2-40B4-BE49-F238E27FC236}">
                <a16:creationId xmlns:a16="http://schemas.microsoft.com/office/drawing/2014/main" id="{80718933-A609-DF20-C3C6-33B436EA5091}"/>
              </a:ext>
            </a:extLst>
          </p:cNvPr>
          <p:cNvSpPr>
            <a:spLocks noGrp="1"/>
          </p:cNvSpPr>
          <p:nvPr>
            <p:ph type="title" hasCustomPrompt="1"/>
          </p:nvPr>
        </p:nvSpPr>
        <p:spPr>
          <a:xfrm>
            <a:off x="341736" y="722877"/>
            <a:ext cx="7760542" cy="443198"/>
          </a:xfrm>
          <a:prstGeom prst="rect">
            <a:avLst/>
          </a:prstGeom>
        </p:spPr>
        <p:txBody>
          <a:bodyPr vert="horz" lIns="0" tIns="0" rIns="0" bIns="0">
            <a:spAutoFit/>
          </a:bodyPr>
          <a:lstStyle>
            <a:lvl1pPr>
              <a:defRPr sz="3200">
                <a:solidFill>
                  <a:srgbClr val="E0002B"/>
                </a:solidFill>
              </a:defRPr>
            </a:lvl1pPr>
          </a:lstStyle>
          <a:p>
            <a:r>
              <a:rPr lang="de-DE" dirty="0"/>
              <a:t>STANDARDFOLIE I</a:t>
            </a:r>
          </a:p>
        </p:txBody>
      </p:sp>
      <p:sp>
        <p:nvSpPr>
          <p:cNvPr id="26" name="Textplatzhalter 25">
            <a:extLst>
              <a:ext uri="{FF2B5EF4-FFF2-40B4-BE49-F238E27FC236}">
                <a16:creationId xmlns:a16="http://schemas.microsoft.com/office/drawing/2014/main" id="{11B4FF49-DAC4-5E8E-E7DB-779270B677DF}"/>
              </a:ext>
            </a:extLst>
          </p:cNvPr>
          <p:cNvSpPr>
            <a:spLocks noGrp="1"/>
          </p:cNvSpPr>
          <p:nvPr>
            <p:ph type="body" sz="quarter" idx="13"/>
          </p:nvPr>
        </p:nvSpPr>
        <p:spPr>
          <a:xfrm>
            <a:off x="334963" y="1883087"/>
            <a:ext cx="7767314" cy="1692771"/>
          </a:xfrm>
          <a:prstGeom prst="rect">
            <a:avLst/>
          </a:prstGeom>
        </p:spPr>
        <p:txBody>
          <a:bodyPr wrap="square" lIns="0" tIns="0" rIns="0" bIns="0">
            <a:spAutoFit/>
          </a:bodyPr>
          <a:lstStyle>
            <a:lvl1pPr marL="266700" indent="-266700">
              <a:lnSpc>
                <a:spcPct val="100000"/>
              </a:lnSpc>
              <a:spcBef>
                <a:spcPts val="300"/>
              </a:spcBef>
              <a:buFont typeface="Wingdings" panose="05000000000000000000" pitchFamily="2" charset="2"/>
              <a:buChar char="§"/>
              <a:defRPr sz="2000">
                <a:solidFill>
                  <a:srgbClr val="003861"/>
                </a:solidFill>
                <a:latin typeface="+mn-lt"/>
              </a:defRPr>
            </a:lvl1pPr>
            <a:lvl2pPr marL="538163" indent="-271463">
              <a:lnSpc>
                <a:spcPct val="100000"/>
              </a:lnSpc>
              <a:spcBef>
                <a:spcPts val="300"/>
              </a:spcBef>
              <a:buFont typeface="Wingdings" panose="05000000000000000000" pitchFamily="2" charset="2"/>
              <a:buChar char="§"/>
              <a:defRPr sz="2000">
                <a:solidFill>
                  <a:srgbClr val="003861"/>
                </a:solidFill>
                <a:latin typeface="+mn-lt"/>
              </a:defRPr>
            </a:lvl2pPr>
            <a:lvl3pPr marL="808038" indent="-269875">
              <a:lnSpc>
                <a:spcPct val="100000"/>
              </a:lnSpc>
              <a:spcBef>
                <a:spcPts val="300"/>
              </a:spcBef>
              <a:buFont typeface="Wingdings" panose="05000000000000000000" pitchFamily="2" charset="2"/>
              <a:buChar char="§"/>
              <a:defRPr sz="2000">
                <a:solidFill>
                  <a:srgbClr val="003861"/>
                </a:solidFill>
                <a:latin typeface="+mn-lt"/>
              </a:defRPr>
            </a:lvl3pPr>
            <a:lvl4pPr marL="1074738" indent="-266700">
              <a:lnSpc>
                <a:spcPct val="100000"/>
              </a:lnSpc>
              <a:spcBef>
                <a:spcPts val="300"/>
              </a:spcBef>
              <a:buFont typeface="Wingdings" panose="05000000000000000000" pitchFamily="2" charset="2"/>
              <a:buChar char="§"/>
              <a:defRPr sz="2000">
                <a:solidFill>
                  <a:srgbClr val="003861"/>
                </a:solidFill>
                <a:latin typeface="+mn-lt"/>
              </a:defRPr>
            </a:lvl4pPr>
            <a:lvl5pPr marL="1346200" indent="-271463">
              <a:lnSpc>
                <a:spcPct val="100000"/>
              </a:lnSpc>
              <a:spcBef>
                <a:spcPts val="300"/>
              </a:spcBef>
              <a:buFont typeface="Wingdings" panose="05000000000000000000" pitchFamily="2" charset="2"/>
              <a:buChar char="§"/>
              <a:defRPr sz="2000">
                <a:solidFill>
                  <a:srgbClr val="003861"/>
                </a:solidFill>
                <a:latin typeface="+mn-lt"/>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29" name="Textplatzhalter 2">
            <a:extLst>
              <a:ext uri="{FF2B5EF4-FFF2-40B4-BE49-F238E27FC236}">
                <a16:creationId xmlns:a16="http://schemas.microsoft.com/office/drawing/2014/main" id="{C0E5CE47-890B-0BC1-66AC-3F354633FC77}"/>
              </a:ext>
            </a:extLst>
          </p:cNvPr>
          <p:cNvSpPr>
            <a:spLocks noGrp="1"/>
          </p:cNvSpPr>
          <p:nvPr>
            <p:ph type="body" idx="1" hasCustomPrompt="1"/>
          </p:nvPr>
        </p:nvSpPr>
        <p:spPr>
          <a:xfrm>
            <a:off x="334962" y="1432372"/>
            <a:ext cx="7767315" cy="353943"/>
          </a:xfrm>
          <a:prstGeom prst="rect">
            <a:avLst/>
          </a:prstGeom>
        </p:spPr>
        <p:txBody>
          <a:bodyPr wrap="square" lIns="0" tIns="0" rIns="0" bIns="0" anchor="t" anchorCtr="0">
            <a:spAutoFit/>
          </a:bodyPr>
          <a:lstStyle>
            <a:lvl1pPr marL="0" indent="0">
              <a:lnSpc>
                <a:spcPct val="100000"/>
              </a:lnSpc>
              <a:spcBef>
                <a:spcPts val="0"/>
              </a:spcBef>
              <a:buNone/>
              <a:defRPr sz="2300" b="1">
                <a:solidFill>
                  <a:srgbClr val="00386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Überschrift 1</a:t>
            </a:r>
          </a:p>
        </p:txBody>
      </p:sp>
      <p:sp>
        <p:nvSpPr>
          <p:cNvPr id="31" name="Textplatzhalter 2">
            <a:extLst>
              <a:ext uri="{FF2B5EF4-FFF2-40B4-BE49-F238E27FC236}">
                <a16:creationId xmlns:a16="http://schemas.microsoft.com/office/drawing/2014/main" id="{4D1F197E-0D8D-1AC4-C1C7-6E67F9CD4EAD}"/>
              </a:ext>
            </a:extLst>
          </p:cNvPr>
          <p:cNvSpPr>
            <a:spLocks noGrp="1"/>
          </p:cNvSpPr>
          <p:nvPr>
            <p:ph type="body" idx="15" hasCustomPrompt="1"/>
          </p:nvPr>
        </p:nvSpPr>
        <p:spPr>
          <a:xfrm>
            <a:off x="334962" y="3845368"/>
            <a:ext cx="7767315" cy="353943"/>
          </a:xfrm>
          <a:prstGeom prst="rect">
            <a:avLst/>
          </a:prstGeom>
        </p:spPr>
        <p:txBody>
          <a:bodyPr wrap="square" lIns="0" tIns="0" rIns="0" bIns="0" anchor="t" anchorCtr="0">
            <a:spAutoFit/>
          </a:bodyPr>
          <a:lstStyle>
            <a:lvl1pPr marL="0" indent="0">
              <a:lnSpc>
                <a:spcPct val="100000"/>
              </a:lnSpc>
              <a:spcBef>
                <a:spcPts val="0"/>
              </a:spcBef>
              <a:buNone/>
              <a:defRPr sz="2300" b="1">
                <a:solidFill>
                  <a:srgbClr val="00386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Überschrift 2</a:t>
            </a:r>
          </a:p>
        </p:txBody>
      </p:sp>
      <p:sp>
        <p:nvSpPr>
          <p:cNvPr id="11" name="Textplatzhalter 25">
            <a:extLst>
              <a:ext uri="{FF2B5EF4-FFF2-40B4-BE49-F238E27FC236}">
                <a16:creationId xmlns:a16="http://schemas.microsoft.com/office/drawing/2014/main" id="{B792CFC8-FF93-3581-DCCD-F4BEB9D32D6B}"/>
              </a:ext>
            </a:extLst>
          </p:cNvPr>
          <p:cNvSpPr>
            <a:spLocks noGrp="1"/>
          </p:cNvSpPr>
          <p:nvPr>
            <p:ph type="body" sz="quarter" idx="16"/>
          </p:nvPr>
        </p:nvSpPr>
        <p:spPr>
          <a:xfrm>
            <a:off x="334963" y="4287616"/>
            <a:ext cx="7767314" cy="1692771"/>
          </a:xfrm>
          <a:prstGeom prst="rect">
            <a:avLst/>
          </a:prstGeom>
        </p:spPr>
        <p:txBody>
          <a:bodyPr wrap="square" lIns="0" tIns="0" rIns="0" bIns="0">
            <a:spAutoFit/>
          </a:bodyPr>
          <a:lstStyle>
            <a:lvl1pPr marL="266700" indent="-266700">
              <a:lnSpc>
                <a:spcPct val="100000"/>
              </a:lnSpc>
              <a:spcBef>
                <a:spcPts val="300"/>
              </a:spcBef>
              <a:buFont typeface="Wingdings" panose="05000000000000000000" pitchFamily="2" charset="2"/>
              <a:buChar char="§"/>
              <a:defRPr sz="2000">
                <a:solidFill>
                  <a:srgbClr val="003861"/>
                </a:solidFill>
                <a:latin typeface="+mn-lt"/>
              </a:defRPr>
            </a:lvl1pPr>
            <a:lvl2pPr marL="538163" indent="-271463">
              <a:lnSpc>
                <a:spcPct val="100000"/>
              </a:lnSpc>
              <a:spcBef>
                <a:spcPts val="300"/>
              </a:spcBef>
              <a:buFont typeface="Wingdings" panose="05000000000000000000" pitchFamily="2" charset="2"/>
              <a:buChar char="§"/>
              <a:defRPr sz="2000">
                <a:solidFill>
                  <a:srgbClr val="003861"/>
                </a:solidFill>
                <a:latin typeface="+mn-lt"/>
              </a:defRPr>
            </a:lvl2pPr>
            <a:lvl3pPr marL="808038" indent="-269875">
              <a:lnSpc>
                <a:spcPct val="100000"/>
              </a:lnSpc>
              <a:spcBef>
                <a:spcPts val="300"/>
              </a:spcBef>
              <a:buFont typeface="Wingdings" panose="05000000000000000000" pitchFamily="2" charset="2"/>
              <a:buChar char="§"/>
              <a:defRPr sz="2000">
                <a:solidFill>
                  <a:srgbClr val="003861"/>
                </a:solidFill>
                <a:latin typeface="+mn-lt"/>
              </a:defRPr>
            </a:lvl3pPr>
            <a:lvl4pPr marL="1074738" indent="-266700">
              <a:lnSpc>
                <a:spcPct val="100000"/>
              </a:lnSpc>
              <a:spcBef>
                <a:spcPts val="300"/>
              </a:spcBef>
              <a:buFont typeface="Wingdings" panose="05000000000000000000" pitchFamily="2" charset="2"/>
              <a:buChar char="§"/>
              <a:defRPr sz="2000">
                <a:solidFill>
                  <a:srgbClr val="003861"/>
                </a:solidFill>
                <a:latin typeface="+mn-lt"/>
              </a:defRPr>
            </a:lvl4pPr>
            <a:lvl5pPr marL="1346200" indent="-271463">
              <a:lnSpc>
                <a:spcPct val="100000"/>
              </a:lnSpc>
              <a:spcBef>
                <a:spcPts val="300"/>
              </a:spcBef>
              <a:buFont typeface="Wingdings" panose="05000000000000000000" pitchFamily="2" charset="2"/>
              <a:buChar char="§"/>
              <a:defRPr sz="2000">
                <a:solidFill>
                  <a:srgbClr val="003861"/>
                </a:solidFill>
                <a:latin typeface="+mn-lt"/>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Bildplatzhalter 7">
            <a:extLst>
              <a:ext uri="{FF2B5EF4-FFF2-40B4-BE49-F238E27FC236}">
                <a16:creationId xmlns:a16="http://schemas.microsoft.com/office/drawing/2014/main" id="{B300414D-AC7E-FD7D-462D-8F15D5B30FD1}"/>
              </a:ext>
            </a:extLst>
          </p:cNvPr>
          <p:cNvSpPr>
            <a:spLocks noGrp="1"/>
          </p:cNvSpPr>
          <p:nvPr>
            <p:ph type="pic" sz="quarter" idx="17" hasCustomPrompt="1"/>
          </p:nvPr>
        </p:nvSpPr>
        <p:spPr>
          <a:xfrm>
            <a:off x="8366760" y="0"/>
            <a:ext cx="3825240" cy="6858000"/>
          </a:xfrm>
          <a:prstGeom prst="rect">
            <a:avLst/>
          </a:prstGeom>
          <a:solidFill>
            <a:schemeClr val="bg1">
              <a:lumMod val="85000"/>
            </a:schemeClr>
          </a:solidFill>
        </p:spPr>
        <p:txBody>
          <a:bodyPr lIns="108000" tIns="108000" anchor="t" anchorCtr="0">
            <a:noAutofit/>
          </a:bodyPr>
          <a:lstStyle>
            <a:lvl1pPr marL="0" indent="0" algn="l">
              <a:buNone/>
              <a:defRPr sz="1400" b="0">
                <a:solidFill>
                  <a:srgbClr val="003861"/>
                </a:solidFill>
                <a:latin typeface="Encode Sans Semi Condensed Ligh" panose="00000406000000000000" pitchFamily="2" charset="0"/>
              </a:defRPr>
            </a:lvl1pPr>
          </a:lstStyle>
          <a:p>
            <a:r>
              <a:rPr lang="de-DE" dirty="0"/>
              <a:t>Foto hinzufügen</a:t>
            </a:r>
          </a:p>
        </p:txBody>
      </p:sp>
      <p:sp>
        <p:nvSpPr>
          <p:cNvPr id="14" name="Textfeld 5">
            <a:extLst>
              <a:ext uri="{FF2B5EF4-FFF2-40B4-BE49-F238E27FC236}">
                <a16:creationId xmlns:a16="http://schemas.microsoft.com/office/drawing/2014/main" id="{3D7994D6-E86C-11E0-B860-65AC40F57A6A}"/>
              </a:ext>
            </a:extLst>
          </p:cNvPr>
          <p:cNvSpPr txBox="1"/>
          <p:nvPr userDrawn="1"/>
        </p:nvSpPr>
        <p:spPr>
          <a:xfrm>
            <a:off x="8395827" y="6568559"/>
            <a:ext cx="3531911" cy="235898"/>
          </a:xfrm>
          <a:prstGeom prst="rect">
            <a:avLst/>
          </a:prstGeom>
          <a:noFill/>
        </p:spPr>
        <p:txBody>
          <a:bodyPr wrap="square" rtlCol="0">
            <a:spAutoFit/>
          </a:bodyPr>
          <a:lstStyle/>
          <a:p>
            <a:pPr algn="r"/>
            <a:r>
              <a:rPr lang="de-DE" sz="933" b="0" i="0" dirty="0">
                <a:solidFill>
                  <a:schemeClr val="accent1"/>
                </a:solidFill>
                <a:latin typeface="Encode Sans Semi Condensed Ligh" pitchFamily="2" charset="77"/>
              </a:rPr>
              <a:t>Hoffmann Liebs | </a:t>
            </a:r>
            <a:fld id="{A456499E-323E-434F-A0D4-1986ECBA838F}" type="slidenum">
              <a:rPr lang="de-DE" sz="933" b="0" i="0" smtClean="0">
                <a:solidFill>
                  <a:schemeClr val="accent1"/>
                </a:solidFill>
                <a:latin typeface="Encode Sans Semi Condensed Ligh" pitchFamily="2" charset="77"/>
              </a:rPr>
              <a:pPr algn="r"/>
              <a:t>‹Nr.›</a:t>
            </a:fld>
            <a:endParaRPr lang="de-DE" sz="933" b="0" i="0" dirty="0">
              <a:solidFill>
                <a:schemeClr val="accent1"/>
              </a:solidFill>
              <a:latin typeface="Encode Sans Semi Condensed Ligh" pitchFamily="2" charset="77"/>
            </a:endParaRPr>
          </a:p>
        </p:txBody>
      </p:sp>
    </p:spTree>
    <p:extLst>
      <p:ext uri="{BB962C8B-B14F-4D97-AF65-F5344CB8AC3E}">
        <p14:creationId xmlns:p14="http://schemas.microsoft.com/office/powerpoint/2010/main" val="2271091699"/>
      </p:ext>
    </p:extLst>
  </p:cSld>
  <p:clrMapOvr>
    <a:masterClrMapping/>
  </p:clrMapOvr>
  <p:transition spd="slow">
    <p:push dir="u"/>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Standardfolie I (mit Bi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2FA5550E-77E7-39D2-5CCB-945707A4BA17}"/>
              </a:ext>
            </a:extLst>
          </p:cNvPr>
          <p:cNvGraphicFramePr>
            <a:graphicFrameLocks noChangeAspect="1"/>
          </p:cNvGraphicFramePr>
          <p:nvPr userDrawn="1">
            <p:custDataLst>
              <p:tags r:id="rId1"/>
            </p:custDataLst>
            <p:extLst>
              <p:ext uri="{D42A27DB-BD31-4B8C-83A1-F6EECF244321}">
                <p14:modId xmlns:p14="http://schemas.microsoft.com/office/powerpoint/2010/main" val="180820926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3" name="think-cell data - do not delete" hidden="1">
                        <a:extLst>
                          <a:ext uri="{FF2B5EF4-FFF2-40B4-BE49-F238E27FC236}">
                            <a16:creationId xmlns:a16="http://schemas.microsoft.com/office/drawing/2014/main" id="{2FA5550E-77E7-39D2-5CCB-945707A4BA1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Titel 1">
            <a:extLst>
              <a:ext uri="{FF2B5EF4-FFF2-40B4-BE49-F238E27FC236}">
                <a16:creationId xmlns:a16="http://schemas.microsoft.com/office/drawing/2014/main" id="{80718933-A609-DF20-C3C6-33B436EA5091}"/>
              </a:ext>
            </a:extLst>
          </p:cNvPr>
          <p:cNvSpPr>
            <a:spLocks noGrp="1"/>
          </p:cNvSpPr>
          <p:nvPr>
            <p:ph type="title" hasCustomPrompt="1"/>
          </p:nvPr>
        </p:nvSpPr>
        <p:spPr>
          <a:xfrm>
            <a:off x="341736" y="722877"/>
            <a:ext cx="6979251" cy="443198"/>
          </a:xfrm>
          <a:prstGeom prst="rect">
            <a:avLst/>
          </a:prstGeom>
        </p:spPr>
        <p:txBody>
          <a:bodyPr vert="horz" lIns="0" tIns="0" rIns="0" bIns="0">
            <a:spAutoFit/>
          </a:bodyPr>
          <a:lstStyle>
            <a:lvl1pPr>
              <a:defRPr sz="3200">
                <a:solidFill>
                  <a:srgbClr val="E0002B"/>
                </a:solidFill>
              </a:defRPr>
            </a:lvl1pPr>
          </a:lstStyle>
          <a:p>
            <a:r>
              <a:rPr lang="de-DE" dirty="0"/>
              <a:t>STANDARDFOLIE II</a:t>
            </a:r>
          </a:p>
        </p:txBody>
      </p:sp>
      <p:sp>
        <p:nvSpPr>
          <p:cNvPr id="26" name="Textplatzhalter 25">
            <a:extLst>
              <a:ext uri="{FF2B5EF4-FFF2-40B4-BE49-F238E27FC236}">
                <a16:creationId xmlns:a16="http://schemas.microsoft.com/office/drawing/2014/main" id="{11B4FF49-DAC4-5E8E-E7DB-779270B677DF}"/>
              </a:ext>
            </a:extLst>
          </p:cNvPr>
          <p:cNvSpPr>
            <a:spLocks noGrp="1"/>
          </p:cNvSpPr>
          <p:nvPr>
            <p:ph type="body" sz="quarter" idx="13"/>
          </p:nvPr>
        </p:nvSpPr>
        <p:spPr>
          <a:xfrm>
            <a:off x="334963" y="1449036"/>
            <a:ext cx="4283336" cy="1692771"/>
          </a:xfrm>
          <a:prstGeom prst="rect">
            <a:avLst/>
          </a:prstGeom>
        </p:spPr>
        <p:txBody>
          <a:bodyPr wrap="square" lIns="0" tIns="0" rIns="0" bIns="0">
            <a:spAutoFit/>
          </a:bodyPr>
          <a:lstStyle>
            <a:lvl1pPr marL="266700" indent="-266700">
              <a:lnSpc>
                <a:spcPct val="100000"/>
              </a:lnSpc>
              <a:spcBef>
                <a:spcPts val="300"/>
              </a:spcBef>
              <a:buFont typeface="Wingdings" panose="05000000000000000000" pitchFamily="2" charset="2"/>
              <a:buChar char="§"/>
              <a:defRPr sz="2000">
                <a:solidFill>
                  <a:srgbClr val="003861"/>
                </a:solidFill>
                <a:latin typeface="+mn-lt"/>
              </a:defRPr>
            </a:lvl1pPr>
            <a:lvl2pPr marL="538163" indent="-271463">
              <a:lnSpc>
                <a:spcPct val="100000"/>
              </a:lnSpc>
              <a:spcBef>
                <a:spcPts val="300"/>
              </a:spcBef>
              <a:buFont typeface="Wingdings" panose="05000000000000000000" pitchFamily="2" charset="2"/>
              <a:buChar char="§"/>
              <a:defRPr sz="2000">
                <a:solidFill>
                  <a:srgbClr val="003861"/>
                </a:solidFill>
                <a:latin typeface="+mn-lt"/>
              </a:defRPr>
            </a:lvl2pPr>
            <a:lvl3pPr marL="808038" indent="-269875">
              <a:lnSpc>
                <a:spcPct val="100000"/>
              </a:lnSpc>
              <a:spcBef>
                <a:spcPts val="300"/>
              </a:spcBef>
              <a:buFont typeface="Wingdings" panose="05000000000000000000" pitchFamily="2" charset="2"/>
              <a:buChar char="§"/>
              <a:defRPr sz="2000">
                <a:solidFill>
                  <a:srgbClr val="003861"/>
                </a:solidFill>
                <a:latin typeface="+mn-lt"/>
              </a:defRPr>
            </a:lvl3pPr>
            <a:lvl4pPr marL="1074738" indent="-266700">
              <a:lnSpc>
                <a:spcPct val="100000"/>
              </a:lnSpc>
              <a:spcBef>
                <a:spcPts val="300"/>
              </a:spcBef>
              <a:buFont typeface="Wingdings" panose="05000000000000000000" pitchFamily="2" charset="2"/>
              <a:buChar char="§"/>
              <a:defRPr sz="2000">
                <a:solidFill>
                  <a:srgbClr val="003861"/>
                </a:solidFill>
                <a:latin typeface="+mn-lt"/>
              </a:defRPr>
            </a:lvl4pPr>
            <a:lvl5pPr marL="1346200" indent="-271463">
              <a:lnSpc>
                <a:spcPct val="100000"/>
              </a:lnSpc>
              <a:spcBef>
                <a:spcPts val="300"/>
              </a:spcBef>
              <a:buFont typeface="Wingdings" panose="05000000000000000000" pitchFamily="2" charset="2"/>
              <a:buChar char="§"/>
              <a:defRPr sz="2000">
                <a:solidFill>
                  <a:srgbClr val="003861"/>
                </a:solidFill>
                <a:latin typeface="+mn-lt"/>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2" name="Rechteck 5">
            <a:extLst>
              <a:ext uri="{FF2B5EF4-FFF2-40B4-BE49-F238E27FC236}">
                <a16:creationId xmlns:a16="http://schemas.microsoft.com/office/drawing/2014/main" id="{06BA7BCB-B7F1-E9D3-781A-B476E94BAE79}"/>
              </a:ext>
            </a:extLst>
          </p:cNvPr>
          <p:cNvSpPr>
            <a:spLocks/>
          </p:cNvSpPr>
          <p:nvPr userDrawn="1"/>
        </p:nvSpPr>
        <p:spPr>
          <a:xfrm>
            <a:off x="7448309" y="0"/>
            <a:ext cx="4743691" cy="6858000"/>
          </a:xfrm>
          <a:prstGeom prst="rect">
            <a:avLst/>
          </a:prstGeom>
          <a:solidFill>
            <a:srgbClr val="0038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n w="0"/>
              <a:solidFill>
                <a:schemeClr val="tx1"/>
              </a:solidFill>
              <a:effectLst>
                <a:outerShdw blurRad="38100" dist="19050" dir="2700000" algn="tl" rotWithShape="0">
                  <a:schemeClr val="dk1">
                    <a:alpha val="40000"/>
                  </a:schemeClr>
                </a:outerShdw>
              </a:effectLst>
            </a:endParaRPr>
          </a:p>
        </p:txBody>
      </p:sp>
      <p:sp>
        <p:nvSpPr>
          <p:cNvPr id="14" name="Textfeld 5">
            <a:extLst>
              <a:ext uri="{FF2B5EF4-FFF2-40B4-BE49-F238E27FC236}">
                <a16:creationId xmlns:a16="http://schemas.microsoft.com/office/drawing/2014/main" id="{3D7994D6-E86C-11E0-B860-65AC40F57A6A}"/>
              </a:ext>
            </a:extLst>
          </p:cNvPr>
          <p:cNvSpPr txBox="1"/>
          <p:nvPr userDrawn="1"/>
        </p:nvSpPr>
        <p:spPr>
          <a:xfrm>
            <a:off x="8395827" y="6568559"/>
            <a:ext cx="3531911" cy="235898"/>
          </a:xfrm>
          <a:prstGeom prst="rect">
            <a:avLst/>
          </a:prstGeom>
          <a:noFill/>
        </p:spPr>
        <p:txBody>
          <a:bodyPr wrap="square" rtlCol="0">
            <a:spAutoFit/>
          </a:bodyPr>
          <a:lstStyle/>
          <a:p>
            <a:pPr algn="r"/>
            <a:r>
              <a:rPr lang="de-DE" sz="933" b="0" i="0" dirty="0">
                <a:solidFill>
                  <a:schemeClr val="bg1"/>
                </a:solidFill>
                <a:latin typeface="Encode Sans Semi Condensed Ligh" pitchFamily="2" charset="77"/>
              </a:rPr>
              <a:t>Hoffmann Liebs | </a:t>
            </a:r>
            <a:fld id="{A456499E-323E-434F-A0D4-1986ECBA838F}" type="slidenum">
              <a:rPr lang="de-DE" sz="933" b="0" i="0" smtClean="0">
                <a:solidFill>
                  <a:schemeClr val="bg1"/>
                </a:solidFill>
                <a:latin typeface="Encode Sans Semi Condensed Ligh" pitchFamily="2" charset="77"/>
              </a:rPr>
              <a:pPr algn="r"/>
              <a:t>‹Nr.›</a:t>
            </a:fld>
            <a:endParaRPr lang="de-DE" sz="933" b="0" i="0" dirty="0">
              <a:solidFill>
                <a:schemeClr val="bg1"/>
              </a:solidFill>
              <a:latin typeface="Encode Sans Semi Condensed Ligh" pitchFamily="2" charset="77"/>
            </a:endParaRPr>
          </a:p>
        </p:txBody>
      </p:sp>
    </p:spTree>
    <p:extLst>
      <p:ext uri="{BB962C8B-B14F-4D97-AF65-F5344CB8AC3E}">
        <p14:creationId xmlns:p14="http://schemas.microsoft.com/office/powerpoint/2010/main" val="3869913750"/>
      </p:ext>
    </p:extLst>
  </p:cSld>
  <p:clrMapOvr>
    <a:masterClrMapping/>
  </p:clrMapOvr>
  <p:transition spd="slow">
    <p:push dir="u"/>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Standardfolie I (mit Bi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2FA5550E-77E7-39D2-5CCB-945707A4BA17}"/>
              </a:ext>
            </a:extLst>
          </p:cNvPr>
          <p:cNvGraphicFramePr>
            <a:graphicFrameLocks noChangeAspect="1"/>
          </p:cNvGraphicFramePr>
          <p:nvPr userDrawn="1">
            <p:custDataLst>
              <p:tags r:id="rId1"/>
            </p:custDataLst>
            <p:extLst>
              <p:ext uri="{D42A27DB-BD31-4B8C-83A1-F6EECF244321}">
                <p14:modId xmlns:p14="http://schemas.microsoft.com/office/powerpoint/2010/main" val="33807206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3" name="think-cell data - do not delete" hidden="1">
                        <a:extLst>
                          <a:ext uri="{FF2B5EF4-FFF2-40B4-BE49-F238E27FC236}">
                            <a16:creationId xmlns:a16="http://schemas.microsoft.com/office/drawing/2014/main" id="{2FA5550E-77E7-39D2-5CCB-945707A4BA1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Bildplatzhalter 7">
            <a:extLst>
              <a:ext uri="{FF2B5EF4-FFF2-40B4-BE49-F238E27FC236}">
                <a16:creationId xmlns:a16="http://schemas.microsoft.com/office/drawing/2014/main" id="{3B0DFD2C-1EC3-74CF-02C0-F32E4C254CB8}"/>
              </a:ext>
            </a:extLst>
          </p:cNvPr>
          <p:cNvSpPr>
            <a:spLocks noGrp="1"/>
          </p:cNvSpPr>
          <p:nvPr>
            <p:ph type="pic" sz="quarter" idx="17" hasCustomPrompt="1"/>
          </p:nvPr>
        </p:nvSpPr>
        <p:spPr>
          <a:xfrm>
            <a:off x="7448309" y="0"/>
            <a:ext cx="4743691" cy="6858000"/>
          </a:xfrm>
          <a:prstGeom prst="rect">
            <a:avLst/>
          </a:prstGeom>
          <a:solidFill>
            <a:schemeClr val="bg1">
              <a:lumMod val="85000"/>
            </a:schemeClr>
          </a:solidFill>
        </p:spPr>
        <p:txBody>
          <a:bodyPr lIns="108000" tIns="108000" anchor="t" anchorCtr="0">
            <a:noAutofit/>
          </a:bodyPr>
          <a:lstStyle>
            <a:lvl1pPr marL="0" indent="0" algn="l">
              <a:buNone/>
              <a:defRPr sz="1400" b="0">
                <a:solidFill>
                  <a:srgbClr val="003861"/>
                </a:solidFill>
                <a:latin typeface="Encode Sans Semi Condensed Ligh" panose="00000406000000000000" pitchFamily="2" charset="0"/>
              </a:defRPr>
            </a:lvl1pPr>
          </a:lstStyle>
          <a:p>
            <a:r>
              <a:rPr lang="de-DE" dirty="0"/>
              <a:t>Foto hinzufügen</a:t>
            </a:r>
          </a:p>
        </p:txBody>
      </p:sp>
      <p:sp>
        <p:nvSpPr>
          <p:cNvPr id="10" name="Titel 1">
            <a:extLst>
              <a:ext uri="{FF2B5EF4-FFF2-40B4-BE49-F238E27FC236}">
                <a16:creationId xmlns:a16="http://schemas.microsoft.com/office/drawing/2014/main" id="{80718933-A609-DF20-C3C6-33B436EA5091}"/>
              </a:ext>
            </a:extLst>
          </p:cNvPr>
          <p:cNvSpPr>
            <a:spLocks noGrp="1"/>
          </p:cNvSpPr>
          <p:nvPr>
            <p:ph type="title" hasCustomPrompt="1"/>
          </p:nvPr>
        </p:nvSpPr>
        <p:spPr>
          <a:xfrm>
            <a:off x="341736" y="722877"/>
            <a:ext cx="6979251" cy="443198"/>
          </a:xfrm>
          <a:prstGeom prst="rect">
            <a:avLst/>
          </a:prstGeom>
        </p:spPr>
        <p:txBody>
          <a:bodyPr vert="horz" lIns="0" tIns="0" rIns="0" bIns="0">
            <a:spAutoFit/>
          </a:bodyPr>
          <a:lstStyle>
            <a:lvl1pPr>
              <a:defRPr sz="3200">
                <a:solidFill>
                  <a:srgbClr val="E0002B"/>
                </a:solidFill>
              </a:defRPr>
            </a:lvl1pPr>
          </a:lstStyle>
          <a:p>
            <a:r>
              <a:rPr lang="de-DE" dirty="0"/>
              <a:t>STANDARDFOLIE III</a:t>
            </a:r>
          </a:p>
        </p:txBody>
      </p:sp>
      <p:sp>
        <p:nvSpPr>
          <p:cNvPr id="26" name="Textplatzhalter 25">
            <a:extLst>
              <a:ext uri="{FF2B5EF4-FFF2-40B4-BE49-F238E27FC236}">
                <a16:creationId xmlns:a16="http://schemas.microsoft.com/office/drawing/2014/main" id="{11B4FF49-DAC4-5E8E-E7DB-779270B677DF}"/>
              </a:ext>
            </a:extLst>
          </p:cNvPr>
          <p:cNvSpPr>
            <a:spLocks noGrp="1"/>
          </p:cNvSpPr>
          <p:nvPr>
            <p:ph type="body" sz="quarter" idx="13"/>
          </p:nvPr>
        </p:nvSpPr>
        <p:spPr>
          <a:xfrm>
            <a:off x="334963" y="1449036"/>
            <a:ext cx="4283336" cy="1692771"/>
          </a:xfrm>
          <a:prstGeom prst="rect">
            <a:avLst/>
          </a:prstGeom>
        </p:spPr>
        <p:txBody>
          <a:bodyPr wrap="square" lIns="0" tIns="0" rIns="0" bIns="0">
            <a:spAutoFit/>
          </a:bodyPr>
          <a:lstStyle>
            <a:lvl1pPr marL="266700" indent="-266700">
              <a:lnSpc>
                <a:spcPct val="100000"/>
              </a:lnSpc>
              <a:spcBef>
                <a:spcPts val="300"/>
              </a:spcBef>
              <a:buFont typeface="Wingdings" panose="05000000000000000000" pitchFamily="2" charset="2"/>
              <a:buChar char="§"/>
              <a:defRPr sz="2000">
                <a:solidFill>
                  <a:srgbClr val="003861"/>
                </a:solidFill>
                <a:latin typeface="+mn-lt"/>
              </a:defRPr>
            </a:lvl1pPr>
            <a:lvl2pPr marL="538163" indent="-271463">
              <a:lnSpc>
                <a:spcPct val="100000"/>
              </a:lnSpc>
              <a:spcBef>
                <a:spcPts val="300"/>
              </a:spcBef>
              <a:buFont typeface="Wingdings" panose="05000000000000000000" pitchFamily="2" charset="2"/>
              <a:buChar char="§"/>
              <a:defRPr sz="2000">
                <a:solidFill>
                  <a:srgbClr val="003861"/>
                </a:solidFill>
                <a:latin typeface="+mn-lt"/>
              </a:defRPr>
            </a:lvl2pPr>
            <a:lvl3pPr marL="808038" indent="-269875">
              <a:lnSpc>
                <a:spcPct val="100000"/>
              </a:lnSpc>
              <a:spcBef>
                <a:spcPts val="300"/>
              </a:spcBef>
              <a:buFont typeface="Wingdings" panose="05000000000000000000" pitchFamily="2" charset="2"/>
              <a:buChar char="§"/>
              <a:defRPr sz="2000">
                <a:solidFill>
                  <a:srgbClr val="003861"/>
                </a:solidFill>
                <a:latin typeface="+mn-lt"/>
              </a:defRPr>
            </a:lvl3pPr>
            <a:lvl4pPr marL="1074738" indent="-266700">
              <a:lnSpc>
                <a:spcPct val="100000"/>
              </a:lnSpc>
              <a:spcBef>
                <a:spcPts val="300"/>
              </a:spcBef>
              <a:buFont typeface="Wingdings" panose="05000000000000000000" pitchFamily="2" charset="2"/>
              <a:buChar char="§"/>
              <a:defRPr sz="2000">
                <a:solidFill>
                  <a:srgbClr val="003861"/>
                </a:solidFill>
                <a:latin typeface="+mn-lt"/>
              </a:defRPr>
            </a:lvl4pPr>
            <a:lvl5pPr marL="1346200" indent="-271463">
              <a:lnSpc>
                <a:spcPct val="100000"/>
              </a:lnSpc>
              <a:spcBef>
                <a:spcPts val="300"/>
              </a:spcBef>
              <a:buFont typeface="Wingdings" panose="05000000000000000000" pitchFamily="2" charset="2"/>
              <a:buChar char="§"/>
              <a:defRPr sz="2000">
                <a:solidFill>
                  <a:srgbClr val="003861"/>
                </a:solidFill>
                <a:latin typeface="+mn-lt"/>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4" name="Textfeld 5">
            <a:extLst>
              <a:ext uri="{FF2B5EF4-FFF2-40B4-BE49-F238E27FC236}">
                <a16:creationId xmlns:a16="http://schemas.microsoft.com/office/drawing/2014/main" id="{3D7994D6-E86C-11E0-B860-65AC40F57A6A}"/>
              </a:ext>
            </a:extLst>
          </p:cNvPr>
          <p:cNvSpPr txBox="1"/>
          <p:nvPr userDrawn="1"/>
        </p:nvSpPr>
        <p:spPr>
          <a:xfrm>
            <a:off x="8395827" y="6568559"/>
            <a:ext cx="3531911" cy="235898"/>
          </a:xfrm>
          <a:prstGeom prst="rect">
            <a:avLst/>
          </a:prstGeom>
          <a:noFill/>
        </p:spPr>
        <p:txBody>
          <a:bodyPr wrap="square" rtlCol="0">
            <a:spAutoFit/>
          </a:bodyPr>
          <a:lstStyle/>
          <a:p>
            <a:pPr algn="r"/>
            <a:r>
              <a:rPr lang="de-DE" sz="933" b="0" i="0" dirty="0">
                <a:solidFill>
                  <a:schemeClr val="accent1"/>
                </a:solidFill>
                <a:latin typeface="Encode Sans Semi Condensed Ligh" pitchFamily="2" charset="77"/>
              </a:rPr>
              <a:t>Hoffmann Liebs | </a:t>
            </a:r>
            <a:fld id="{A456499E-323E-434F-A0D4-1986ECBA838F}" type="slidenum">
              <a:rPr lang="de-DE" sz="933" b="0" i="0" smtClean="0">
                <a:solidFill>
                  <a:schemeClr val="accent1"/>
                </a:solidFill>
                <a:latin typeface="Encode Sans Semi Condensed Ligh" pitchFamily="2" charset="77"/>
              </a:rPr>
              <a:pPr algn="r"/>
              <a:t>‹Nr.›</a:t>
            </a:fld>
            <a:endParaRPr lang="de-DE" sz="933" b="0" i="0" dirty="0">
              <a:solidFill>
                <a:schemeClr val="accent1"/>
              </a:solidFill>
              <a:latin typeface="Encode Sans Semi Condensed Ligh" pitchFamily="2" charset="77"/>
            </a:endParaRPr>
          </a:p>
        </p:txBody>
      </p:sp>
    </p:spTree>
    <p:extLst>
      <p:ext uri="{BB962C8B-B14F-4D97-AF65-F5344CB8AC3E}">
        <p14:creationId xmlns:p14="http://schemas.microsoft.com/office/powerpoint/2010/main" val="3212659916"/>
      </p:ext>
    </p:extLst>
  </p:cSld>
  <p:clrMapOvr>
    <a:masterClrMapping/>
  </p:clrMapOvr>
  <p:transition spd="slow">
    <p:push dir="u"/>
  </p:transition>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Standardfolie I (mit Bi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2FA5550E-77E7-39D2-5CCB-945707A4BA17}"/>
              </a:ext>
            </a:extLst>
          </p:cNvPr>
          <p:cNvGraphicFramePr>
            <a:graphicFrameLocks noChangeAspect="1"/>
          </p:cNvGraphicFramePr>
          <p:nvPr userDrawn="1">
            <p:custDataLst>
              <p:tags r:id="rId1"/>
            </p:custDataLst>
            <p:extLst>
              <p:ext uri="{D42A27DB-BD31-4B8C-83A1-F6EECF244321}">
                <p14:modId xmlns:p14="http://schemas.microsoft.com/office/powerpoint/2010/main" val="19227497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3" name="think-cell data - do not delete" hidden="1">
                        <a:extLst>
                          <a:ext uri="{FF2B5EF4-FFF2-40B4-BE49-F238E27FC236}">
                            <a16:creationId xmlns:a16="http://schemas.microsoft.com/office/drawing/2014/main" id="{2FA5550E-77E7-39D2-5CCB-945707A4BA1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6" name="Textplatzhalter 25">
            <a:extLst>
              <a:ext uri="{FF2B5EF4-FFF2-40B4-BE49-F238E27FC236}">
                <a16:creationId xmlns:a16="http://schemas.microsoft.com/office/drawing/2014/main" id="{11B4FF49-DAC4-5E8E-E7DB-779270B677DF}"/>
              </a:ext>
            </a:extLst>
          </p:cNvPr>
          <p:cNvSpPr>
            <a:spLocks noGrp="1"/>
          </p:cNvSpPr>
          <p:nvPr>
            <p:ph type="body" sz="quarter" idx="13" hasCustomPrompt="1"/>
          </p:nvPr>
        </p:nvSpPr>
        <p:spPr>
          <a:xfrm>
            <a:off x="3822201" y="1158844"/>
            <a:ext cx="4283336" cy="307777"/>
          </a:xfrm>
          <a:prstGeom prst="rect">
            <a:avLst/>
          </a:prstGeom>
        </p:spPr>
        <p:txBody>
          <a:bodyPr wrap="square" lIns="0" tIns="0" rIns="0" bIns="0">
            <a:spAutoFit/>
          </a:bodyPr>
          <a:lstStyle>
            <a:lvl1pPr marL="266700" indent="-266700">
              <a:lnSpc>
                <a:spcPct val="100000"/>
              </a:lnSpc>
              <a:spcBef>
                <a:spcPts val="300"/>
              </a:spcBef>
              <a:buFont typeface="Wingdings" panose="05000000000000000000" pitchFamily="2" charset="2"/>
              <a:buChar char="§"/>
              <a:defRPr sz="2000">
                <a:solidFill>
                  <a:srgbClr val="003861"/>
                </a:solidFill>
                <a:latin typeface="+mn-lt"/>
              </a:defRPr>
            </a:lvl1pPr>
            <a:lvl2pPr marL="538163" indent="-271463">
              <a:lnSpc>
                <a:spcPct val="100000"/>
              </a:lnSpc>
              <a:spcBef>
                <a:spcPts val="300"/>
              </a:spcBef>
              <a:buFont typeface="Wingdings" panose="05000000000000000000" pitchFamily="2" charset="2"/>
              <a:buChar char="§"/>
              <a:defRPr sz="2000">
                <a:solidFill>
                  <a:srgbClr val="003861"/>
                </a:solidFill>
                <a:latin typeface="Encode Sans Semi Condensed Ligh" panose="00000406000000000000" pitchFamily="2" charset="0"/>
              </a:defRPr>
            </a:lvl2pPr>
            <a:lvl3pPr marL="808038" indent="-269875">
              <a:lnSpc>
                <a:spcPct val="100000"/>
              </a:lnSpc>
              <a:spcBef>
                <a:spcPts val="300"/>
              </a:spcBef>
              <a:buFont typeface="Wingdings" panose="05000000000000000000" pitchFamily="2" charset="2"/>
              <a:buChar char="§"/>
              <a:defRPr sz="2000">
                <a:solidFill>
                  <a:srgbClr val="003861"/>
                </a:solidFill>
                <a:latin typeface="Encode Sans Semi Condensed Ligh" panose="00000406000000000000" pitchFamily="2" charset="0"/>
              </a:defRPr>
            </a:lvl3pPr>
            <a:lvl4pPr marL="1074738" indent="-266700">
              <a:lnSpc>
                <a:spcPct val="100000"/>
              </a:lnSpc>
              <a:spcBef>
                <a:spcPts val="300"/>
              </a:spcBef>
              <a:buFont typeface="Wingdings" panose="05000000000000000000" pitchFamily="2" charset="2"/>
              <a:buChar char="§"/>
              <a:defRPr sz="2000">
                <a:solidFill>
                  <a:srgbClr val="003861"/>
                </a:solidFill>
                <a:latin typeface="Encode Sans Semi Condensed Ligh" panose="00000406000000000000" pitchFamily="2" charset="0"/>
              </a:defRPr>
            </a:lvl4pPr>
            <a:lvl5pPr marL="1346200" indent="-271463">
              <a:lnSpc>
                <a:spcPct val="100000"/>
              </a:lnSpc>
              <a:spcBef>
                <a:spcPts val="300"/>
              </a:spcBef>
              <a:buFont typeface="Wingdings" panose="05000000000000000000" pitchFamily="2" charset="2"/>
              <a:buChar char="§"/>
              <a:defRPr sz="2000">
                <a:solidFill>
                  <a:srgbClr val="003861"/>
                </a:solidFill>
                <a:latin typeface="Encode Sans Semi Condensed Ligh" panose="00000406000000000000" pitchFamily="2" charset="0"/>
              </a:defRPr>
            </a:lvl5pPr>
          </a:lstStyle>
          <a:p>
            <a:pPr lvl="0"/>
            <a:r>
              <a:rPr lang="de-DE" dirty="0"/>
              <a:t>Mastertextformat bearbeiten</a:t>
            </a:r>
          </a:p>
        </p:txBody>
      </p:sp>
      <p:sp>
        <p:nvSpPr>
          <p:cNvPr id="2" name="Rechteck 5">
            <a:extLst>
              <a:ext uri="{FF2B5EF4-FFF2-40B4-BE49-F238E27FC236}">
                <a16:creationId xmlns:a16="http://schemas.microsoft.com/office/drawing/2014/main" id="{06BA7BCB-B7F1-E9D3-781A-B476E94BAE79}"/>
              </a:ext>
            </a:extLst>
          </p:cNvPr>
          <p:cNvSpPr>
            <a:spLocks/>
          </p:cNvSpPr>
          <p:nvPr userDrawn="1"/>
        </p:nvSpPr>
        <p:spPr>
          <a:xfrm>
            <a:off x="0" y="0"/>
            <a:ext cx="3531911" cy="6858000"/>
          </a:xfrm>
          <a:prstGeom prst="rect">
            <a:avLst/>
          </a:prstGeom>
          <a:solidFill>
            <a:srgbClr val="0038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n w="0"/>
              <a:solidFill>
                <a:schemeClr val="tx1"/>
              </a:solidFill>
              <a:effectLst>
                <a:outerShdw blurRad="38100" dist="19050" dir="2700000" algn="tl" rotWithShape="0">
                  <a:schemeClr val="dk1">
                    <a:alpha val="40000"/>
                  </a:schemeClr>
                </a:outerShdw>
              </a:effectLst>
            </a:endParaRPr>
          </a:p>
        </p:txBody>
      </p:sp>
      <p:sp>
        <p:nvSpPr>
          <p:cNvPr id="14" name="Textfeld 5">
            <a:extLst>
              <a:ext uri="{FF2B5EF4-FFF2-40B4-BE49-F238E27FC236}">
                <a16:creationId xmlns:a16="http://schemas.microsoft.com/office/drawing/2014/main" id="{3D7994D6-E86C-11E0-B860-65AC40F57A6A}"/>
              </a:ext>
            </a:extLst>
          </p:cNvPr>
          <p:cNvSpPr txBox="1"/>
          <p:nvPr userDrawn="1"/>
        </p:nvSpPr>
        <p:spPr>
          <a:xfrm>
            <a:off x="8395827" y="6568559"/>
            <a:ext cx="3531911" cy="235898"/>
          </a:xfrm>
          <a:prstGeom prst="rect">
            <a:avLst/>
          </a:prstGeom>
          <a:noFill/>
        </p:spPr>
        <p:txBody>
          <a:bodyPr wrap="square" rtlCol="0">
            <a:spAutoFit/>
          </a:bodyPr>
          <a:lstStyle/>
          <a:p>
            <a:pPr algn="r"/>
            <a:r>
              <a:rPr lang="de-DE" sz="933" b="0" i="0" dirty="0">
                <a:solidFill>
                  <a:schemeClr val="tx1"/>
                </a:solidFill>
                <a:latin typeface="Encode Sans Semi Condensed Ligh" pitchFamily="2" charset="77"/>
              </a:rPr>
              <a:t>Hoffmann Liebs | </a:t>
            </a:r>
            <a:fld id="{A456499E-323E-434F-A0D4-1986ECBA838F}" type="slidenum">
              <a:rPr lang="de-DE" sz="933" b="0" i="0" smtClean="0">
                <a:solidFill>
                  <a:schemeClr val="tx1"/>
                </a:solidFill>
                <a:latin typeface="Encode Sans Semi Condensed Ligh" pitchFamily="2" charset="77"/>
              </a:rPr>
              <a:pPr algn="r"/>
              <a:t>‹Nr.›</a:t>
            </a:fld>
            <a:endParaRPr lang="de-DE" sz="933" b="0" i="0" dirty="0">
              <a:solidFill>
                <a:schemeClr val="tx1"/>
              </a:solidFill>
              <a:latin typeface="Encode Sans Semi Condensed Ligh" pitchFamily="2" charset="77"/>
            </a:endParaRPr>
          </a:p>
        </p:txBody>
      </p:sp>
      <p:sp>
        <p:nvSpPr>
          <p:cNvPr id="10" name="Titel 1">
            <a:extLst>
              <a:ext uri="{FF2B5EF4-FFF2-40B4-BE49-F238E27FC236}">
                <a16:creationId xmlns:a16="http://schemas.microsoft.com/office/drawing/2014/main" id="{80718933-A609-DF20-C3C6-33B436EA5091}"/>
              </a:ext>
            </a:extLst>
          </p:cNvPr>
          <p:cNvSpPr>
            <a:spLocks noGrp="1"/>
          </p:cNvSpPr>
          <p:nvPr>
            <p:ph type="title" hasCustomPrompt="1"/>
          </p:nvPr>
        </p:nvSpPr>
        <p:spPr>
          <a:xfrm>
            <a:off x="339853" y="2985801"/>
            <a:ext cx="3099117" cy="886397"/>
          </a:xfrm>
          <a:prstGeom prst="rect">
            <a:avLst/>
          </a:prstGeom>
        </p:spPr>
        <p:txBody>
          <a:bodyPr vert="horz" wrap="square" lIns="0" tIns="0" rIns="0" bIns="0" anchor="b" anchorCtr="0">
            <a:spAutoFit/>
          </a:bodyPr>
          <a:lstStyle>
            <a:lvl1pPr>
              <a:defRPr sz="3200">
                <a:solidFill>
                  <a:schemeClr val="bg1"/>
                </a:solidFill>
              </a:defRPr>
            </a:lvl1pPr>
          </a:lstStyle>
          <a:p>
            <a:r>
              <a:rPr lang="de-DE" dirty="0"/>
              <a:t>STANDARDFOLIE IV</a:t>
            </a:r>
          </a:p>
        </p:txBody>
      </p:sp>
    </p:spTree>
    <p:extLst>
      <p:ext uri="{BB962C8B-B14F-4D97-AF65-F5344CB8AC3E}">
        <p14:creationId xmlns:p14="http://schemas.microsoft.com/office/powerpoint/2010/main" val="2169434456"/>
      </p:ext>
    </p:extLst>
  </p:cSld>
  <p:clrMapOvr>
    <a:masterClrMapping/>
  </p:clrMapOvr>
  <p:transition spd="slow">
    <p:push dir="u"/>
  </p:transition>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Standardfolie II (ohne Bi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81DDEB89-3119-2DFD-C789-60A8588FD515}"/>
              </a:ext>
            </a:extLst>
          </p:cNvPr>
          <p:cNvGraphicFramePr>
            <a:graphicFrameLocks noChangeAspect="1"/>
          </p:cNvGraphicFramePr>
          <p:nvPr userDrawn="1">
            <p:custDataLst>
              <p:tags r:id="rId1"/>
            </p:custDataLst>
            <p:extLst>
              <p:ext uri="{D42A27DB-BD31-4B8C-83A1-F6EECF244321}">
                <p14:modId xmlns:p14="http://schemas.microsoft.com/office/powerpoint/2010/main" val="171241790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5" name="think-cell data - do not delete" hidden="1">
                        <a:extLst>
                          <a:ext uri="{FF2B5EF4-FFF2-40B4-BE49-F238E27FC236}">
                            <a16:creationId xmlns:a16="http://schemas.microsoft.com/office/drawing/2014/main" id="{81DDEB89-3119-2DFD-C789-60A8588FD51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Bildplatzhalter 7">
            <a:extLst>
              <a:ext uri="{FF2B5EF4-FFF2-40B4-BE49-F238E27FC236}">
                <a16:creationId xmlns:a16="http://schemas.microsoft.com/office/drawing/2014/main" id="{953A0D62-CB47-B45E-C97E-98422A39F01F}"/>
              </a:ext>
            </a:extLst>
          </p:cNvPr>
          <p:cNvSpPr>
            <a:spLocks noGrp="1"/>
          </p:cNvSpPr>
          <p:nvPr>
            <p:ph type="pic" sz="quarter" idx="16" hasCustomPrompt="1"/>
          </p:nvPr>
        </p:nvSpPr>
        <p:spPr>
          <a:xfrm>
            <a:off x="0" y="0"/>
            <a:ext cx="3531911" cy="6858000"/>
          </a:xfrm>
          <a:prstGeom prst="rect">
            <a:avLst/>
          </a:prstGeom>
          <a:solidFill>
            <a:schemeClr val="bg1">
              <a:lumMod val="85000"/>
            </a:schemeClr>
          </a:solidFill>
        </p:spPr>
        <p:txBody>
          <a:bodyPr lIns="108000" tIns="72000" anchor="t" anchorCtr="0">
            <a:noAutofit/>
          </a:bodyPr>
          <a:lstStyle>
            <a:lvl1pPr marL="0" indent="0" algn="l">
              <a:buNone/>
              <a:defRPr>
                <a:solidFill>
                  <a:srgbClr val="003861"/>
                </a:solidFill>
                <a:latin typeface="+mn-lt"/>
              </a:defRPr>
            </a:lvl1pPr>
          </a:lstStyle>
          <a:p>
            <a:r>
              <a:rPr lang="de-DE" dirty="0"/>
              <a:t>Foto hinzufügen</a:t>
            </a:r>
          </a:p>
        </p:txBody>
      </p:sp>
      <p:sp>
        <p:nvSpPr>
          <p:cNvPr id="11" name="Titel 1">
            <a:extLst>
              <a:ext uri="{FF2B5EF4-FFF2-40B4-BE49-F238E27FC236}">
                <a16:creationId xmlns:a16="http://schemas.microsoft.com/office/drawing/2014/main" id="{DD7A5F51-E099-3379-1F66-D9FF4B6CAB01}"/>
              </a:ext>
            </a:extLst>
          </p:cNvPr>
          <p:cNvSpPr>
            <a:spLocks noGrp="1"/>
          </p:cNvSpPr>
          <p:nvPr>
            <p:ph type="title" hasCustomPrompt="1"/>
          </p:nvPr>
        </p:nvSpPr>
        <p:spPr>
          <a:xfrm>
            <a:off x="3736388" y="776970"/>
            <a:ext cx="8120650" cy="457048"/>
          </a:xfrm>
          <a:prstGeom prst="rect">
            <a:avLst/>
          </a:prstGeom>
        </p:spPr>
        <p:txBody>
          <a:bodyPr vert="horz" wrap="square" lIns="36000" tIns="0" rIns="0" bIns="0" anchor="b" anchorCtr="0">
            <a:spAutoFit/>
          </a:bodyPr>
          <a:lstStyle>
            <a:lvl1pPr>
              <a:defRPr sz="3300">
                <a:solidFill>
                  <a:srgbClr val="E0002B"/>
                </a:solidFill>
              </a:defRPr>
            </a:lvl1pPr>
          </a:lstStyle>
          <a:p>
            <a:r>
              <a:rPr lang="de-DE" dirty="0"/>
              <a:t>STANDARDFOLIE V</a:t>
            </a:r>
          </a:p>
        </p:txBody>
      </p:sp>
      <p:sp>
        <p:nvSpPr>
          <p:cNvPr id="12" name="Textplatzhalter 25">
            <a:extLst>
              <a:ext uri="{FF2B5EF4-FFF2-40B4-BE49-F238E27FC236}">
                <a16:creationId xmlns:a16="http://schemas.microsoft.com/office/drawing/2014/main" id="{AC265C8C-989E-A05B-AA53-90EF213BA3D3}"/>
              </a:ext>
            </a:extLst>
          </p:cNvPr>
          <p:cNvSpPr>
            <a:spLocks noGrp="1"/>
          </p:cNvSpPr>
          <p:nvPr>
            <p:ph type="body" sz="quarter" idx="13"/>
          </p:nvPr>
        </p:nvSpPr>
        <p:spPr>
          <a:xfrm>
            <a:off x="3736388" y="1341438"/>
            <a:ext cx="6090933" cy="1795363"/>
          </a:xfrm>
          <a:prstGeom prst="rect">
            <a:avLst/>
          </a:prstGeom>
        </p:spPr>
        <p:txBody>
          <a:bodyPr wrap="square" lIns="36000" tIns="0" rIns="0" bIns="0">
            <a:spAutoFit/>
          </a:bodyPr>
          <a:lstStyle>
            <a:lvl1pPr marL="228600" indent="-228600">
              <a:lnSpc>
                <a:spcPct val="100000"/>
              </a:lnSpc>
              <a:buFont typeface="Wingdings" panose="05000000000000000000" pitchFamily="2" charset="2"/>
              <a:buChar char="§"/>
              <a:defRPr sz="2000">
                <a:solidFill>
                  <a:srgbClr val="003861"/>
                </a:solidFill>
                <a:latin typeface="+mn-lt"/>
              </a:defRPr>
            </a:lvl1pPr>
            <a:lvl2pPr marL="685800" indent="-228600">
              <a:lnSpc>
                <a:spcPct val="100000"/>
              </a:lnSpc>
              <a:buFont typeface="Wingdings" panose="05000000000000000000" pitchFamily="2" charset="2"/>
              <a:buChar char="§"/>
              <a:defRPr sz="2000">
                <a:solidFill>
                  <a:srgbClr val="003861"/>
                </a:solidFill>
                <a:latin typeface="+mn-lt"/>
              </a:defRPr>
            </a:lvl2pPr>
            <a:lvl3pPr marL="1143000" indent="-228600">
              <a:lnSpc>
                <a:spcPct val="100000"/>
              </a:lnSpc>
              <a:buFont typeface="Wingdings" panose="05000000000000000000" pitchFamily="2" charset="2"/>
              <a:buChar char="§"/>
              <a:defRPr sz="2000">
                <a:solidFill>
                  <a:srgbClr val="003861"/>
                </a:solidFill>
                <a:latin typeface="+mn-lt"/>
              </a:defRPr>
            </a:lvl3pPr>
            <a:lvl4pPr marL="1600200" indent="-228600">
              <a:lnSpc>
                <a:spcPct val="100000"/>
              </a:lnSpc>
              <a:buFont typeface="Wingdings" panose="05000000000000000000" pitchFamily="2" charset="2"/>
              <a:buChar char="§"/>
              <a:defRPr sz="2000">
                <a:solidFill>
                  <a:srgbClr val="003861"/>
                </a:solidFill>
                <a:latin typeface="+mn-lt"/>
              </a:defRPr>
            </a:lvl4pPr>
            <a:lvl5pPr marL="2057400" indent="-228600">
              <a:lnSpc>
                <a:spcPct val="100000"/>
              </a:lnSpc>
              <a:buFont typeface="Wingdings" panose="05000000000000000000" pitchFamily="2" charset="2"/>
              <a:buChar char="§"/>
              <a:defRPr sz="2000">
                <a:solidFill>
                  <a:srgbClr val="003861"/>
                </a:solidFill>
                <a:latin typeface="+mn-lt"/>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3" name="Textfeld 5">
            <a:extLst>
              <a:ext uri="{FF2B5EF4-FFF2-40B4-BE49-F238E27FC236}">
                <a16:creationId xmlns:a16="http://schemas.microsoft.com/office/drawing/2014/main" id="{A9FA0010-5CAF-C5FB-E895-583CC7D3FA2A}"/>
              </a:ext>
            </a:extLst>
          </p:cNvPr>
          <p:cNvSpPr txBox="1"/>
          <p:nvPr userDrawn="1"/>
        </p:nvSpPr>
        <p:spPr>
          <a:xfrm>
            <a:off x="8395827" y="6568559"/>
            <a:ext cx="3531911" cy="235898"/>
          </a:xfrm>
          <a:prstGeom prst="rect">
            <a:avLst/>
          </a:prstGeom>
          <a:noFill/>
        </p:spPr>
        <p:txBody>
          <a:bodyPr wrap="square" rtlCol="0">
            <a:spAutoFit/>
          </a:bodyPr>
          <a:lstStyle/>
          <a:p>
            <a:pPr algn="r"/>
            <a:r>
              <a:rPr lang="de-DE" sz="933" b="0" i="0" dirty="0">
                <a:solidFill>
                  <a:schemeClr val="accent1"/>
                </a:solidFill>
                <a:latin typeface="Encode Sans Semi Condensed Ligh" pitchFamily="2" charset="77"/>
              </a:rPr>
              <a:t>Hoffmann Liebs | </a:t>
            </a:r>
            <a:fld id="{A456499E-323E-434F-A0D4-1986ECBA838F}" type="slidenum">
              <a:rPr lang="de-DE" sz="933" b="0" i="0" smtClean="0">
                <a:solidFill>
                  <a:schemeClr val="accent1"/>
                </a:solidFill>
                <a:latin typeface="Encode Sans Semi Condensed Ligh" pitchFamily="2" charset="77"/>
              </a:rPr>
              <a:pPr algn="r"/>
              <a:t>‹Nr.›</a:t>
            </a:fld>
            <a:endParaRPr lang="de-DE" sz="933" b="0" i="0" dirty="0">
              <a:solidFill>
                <a:schemeClr val="accent1"/>
              </a:solidFill>
              <a:latin typeface="Encode Sans Semi Condensed Ligh" pitchFamily="2" charset="77"/>
            </a:endParaRPr>
          </a:p>
        </p:txBody>
      </p:sp>
    </p:spTree>
    <p:extLst>
      <p:ext uri="{BB962C8B-B14F-4D97-AF65-F5344CB8AC3E}">
        <p14:creationId xmlns:p14="http://schemas.microsoft.com/office/powerpoint/2010/main" val="1313617313"/>
      </p:ext>
    </p:extLst>
  </p:cSld>
  <p:clrMapOvr>
    <a:masterClrMapping/>
  </p:clrMapOvr>
  <p:transition spd="slow">
    <p:push dir="u"/>
  </p:transition>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 Id="rId30"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6FEC5956-AC13-6281-A373-2A54D553AC73}"/>
              </a:ext>
            </a:extLst>
          </p:cNvPr>
          <p:cNvGraphicFramePr>
            <a:graphicFrameLocks noChangeAspect="1"/>
          </p:cNvGraphicFramePr>
          <p:nvPr userDrawn="1">
            <p:custDataLst>
              <p:tags r:id="rId28"/>
            </p:custDataLst>
            <p:extLst>
              <p:ext uri="{D42A27DB-BD31-4B8C-83A1-F6EECF244321}">
                <p14:modId xmlns:p14="http://schemas.microsoft.com/office/powerpoint/2010/main" val="15235585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29" imgW="395" imgH="396" progId="TCLayout.ActiveDocument.1">
                  <p:embed/>
                </p:oleObj>
              </mc:Choice>
              <mc:Fallback>
                <p:oleObj name="think-cell Slide" r:id="rId29" imgW="395" imgH="396" progId="TCLayout.ActiveDocument.1">
                  <p:embed/>
                  <p:pic>
                    <p:nvPicPr>
                      <p:cNvPr id="2" name="think-cell data - do not delete" hidden="1">
                        <a:extLst>
                          <a:ext uri="{FF2B5EF4-FFF2-40B4-BE49-F238E27FC236}">
                            <a16:creationId xmlns:a16="http://schemas.microsoft.com/office/drawing/2014/main" id="{6FEC5956-AC13-6281-A373-2A54D553AC73}"/>
                          </a:ext>
                        </a:extLst>
                      </p:cNvPr>
                      <p:cNvPicPr/>
                      <p:nvPr/>
                    </p:nvPicPr>
                    <p:blipFill>
                      <a:blip r:embed="rId30"/>
                      <a:stretch>
                        <a:fillRect/>
                      </a:stretch>
                    </p:blipFill>
                    <p:spPr>
                      <a:xfrm>
                        <a:off x="1588" y="1588"/>
                        <a:ext cx="1588" cy="1588"/>
                      </a:xfrm>
                      <a:prstGeom prst="rect">
                        <a:avLst/>
                      </a:prstGeom>
                    </p:spPr>
                  </p:pic>
                </p:oleObj>
              </mc:Fallback>
            </mc:AlternateContent>
          </a:graphicData>
        </a:graphic>
      </p:graphicFrame>
      <p:sp>
        <p:nvSpPr>
          <p:cNvPr id="3" name="Text Placeholder 2">
            <a:extLst>
              <a:ext uri="{FF2B5EF4-FFF2-40B4-BE49-F238E27FC236}">
                <a16:creationId xmlns:a16="http://schemas.microsoft.com/office/drawing/2014/main" id="{1359814C-FF84-40EE-A411-4907804BBF79}"/>
              </a:ext>
            </a:extLst>
          </p:cNvPr>
          <p:cNvSpPr>
            <a:spLocks noGrp="1"/>
          </p:cNvSpPr>
          <p:nvPr>
            <p:ph type="body" idx="1"/>
          </p:nvPr>
        </p:nvSpPr>
        <p:spPr>
          <a:xfrm>
            <a:off x="341313" y="1476375"/>
            <a:ext cx="10515600" cy="1897955"/>
          </a:xfrm>
          <a:prstGeom prst="rect">
            <a:avLst/>
          </a:prstGeom>
        </p:spPr>
        <p:txBody>
          <a:bodyPr vert="horz" lIns="0" tIns="0" rIns="0" bIns="0" rtlCol="0">
            <a:spAutoFit/>
          </a:bodyPr>
          <a:lstStyle/>
          <a:p>
            <a:pPr lvl="0"/>
            <a:r>
              <a:rPr lang="de-DE" dirty="0"/>
              <a:t>Mastertextformat bearbeiten</a:t>
            </a:r>
          </a:p>
          <a:p>
            <a:pPr lvl="0"/>
            <a:r>
              <a:rPr lang="de-DE" dirty="0"/>
              <a:t>Zweite Ebene</a:t>
            </a:r>
          </a:p>
          <a:p>
            <a:pPr lvl="0"/>
            <a:r>
              <a:rPr lang="de-DE" dirty="0"/>
              <a:t>Dritte Ebene</a:t>
            </a:r>
          </a:p>
          <a:p>
            <a:pPr lvl="0"/>
            <a:r>
              <a:rPr lang="de-DE" dirty="0"/>
              <a:t>Vierte Ebene</a:t>
            </a:r>
          </a:p>
          <a:p>
            <a:pPr lvl="0"/>
            <a:r>
              <a:rPr lang="de-DE" dirty="0"/>
              <a:t>Fünfte Ebene</a:t>
            </a:r>
          </a:p>
        </p:txBody>
      </p:sp>
      <p:sp>
        <p:nvSpPr>
          <p:cNvPr id="5" name="Title Placeholder 4">
            <a:extLst>
              <a:ext uri="{FF2B5EF4-FFF2-40B4-BE49-F238E27FC236}">
                <a16:creationId xmlns:a16="http://schemas.microsoft.com/office/drawing/2014/main" id="{6E1691DB-E293-7F6B-D6A4-951989679D1F}"/>
              </a:ext>
            </a:extLst>
          </p:cNvPr>
          <p:cNvSpPr>
            <a:spLocks noGrp="1"/>
          </p:cNvSpPr>
          <p:nvPr>
            <p:ph type="title"/>
          </p:nvPr>
        </p:nvSpPr>
        <p:spPr>
          <a:xfrm>
            <a:off x="337337" y="722849"/>
            <a:ext cx="10515600" cy="443198"/>
          </a:xfrm>
          <a:prstGeom prst="rect">
            <a:avLst/>
          </a:prstGeom>
        </p:spPr>
        <p:txBody>
          <a:bodyPr vert="horz" lIns="0" tIns="0" rIns="0" bIns="0" rtlCol="0" anchor="b" anchorCtr="0">
            <a:spAutoFit/>
          </a:bodyPr>
          <a:lstStyle/>
          <a:p>
            <a:r>
              <a:rPr lang="en-US" dirty="0"/>
              <a:t>Click to edit Master title style</a:t>
            </a:r>
            <a:endParaRPr lang="de-DE" dirty="0"/>
          </a:p>
        </p:txBody>
      </p:sp>
    </p:spTree>
    <p:extLst>
      <p:ext uri="{BB962C8B-B14F-4D97-AF65-F5344CB8AC3E}">
        <p14:creationId xmlns:p14="http://schemas.microsoft.com/office/powerpoint/2010/main" val="2228090554"/>
      </p:ext>
    </p:extLst>
  </p:cSld>
  <p:clrMap bg1="lt1" tx1="dk1" bg2="lt2" tx2="dk2" accent1="accent1" accent2="accent2" accent3="accent3" accent4="accent4" accent5="accent5" accent6="accent6" hlink="hlink" folHlink="folHlink"/>
  <p:sldLayoutIdLst>
    <p:sldLayoutId id="2147483684" r:id="rId1"/>
    <p:sldLayoutId id="2147483688" r:id="rId2"/>
    <p:sldLayoutId id="2147483704" r:id="rId3"/>
    <p:sldLayoutId id="2147483685" r:id="rId4"/>
    <p:sldLayoutId id="2147483649" r:id="rId5"/>
    <p:sldLayoutId id="2147483686" r:id="rId6"/>
    <p:sldLayoutId id="2147483689" r:id="rId7"/>
    <p:sldLayoutId id="2147483690" r:id="rId8"/>
    <p:sldLayoutId id="2147483691" r:id="rId9"/>
    <p:sldLayoutId id="2147483692" r:id="rId10"/>
    <p:sldLayoutId id="2147483693" r:id="rId11"/>
    <p:sldLayoutId id="2147483681" r:id="rId12"/>
    <p:sldLayoutId id="2147483694" r:id="rId13"/>
    <p:sldLayoutId id="2147483668" r:id="rId14"/>
    <p:sldLayoutId id="2147483687" r:id="rId15"/>
    <p:sldLayoutId id="2147483695" r:id="rId16"/>
    <p:sldLayoutId id="2147483696" r:id="rId17"/>
    <p:sldLayoutId id="2147483697" r:id="rId18"/>
    <p:sldLayoutId id="2147483698" r:id="rId19"/>
    <p:sldLayoutId id="2147483699" r:id="rId20"/>
    <p:sldLayoutId id="2147483700" r:id="rId21"/>
    <p:sldLayoutId id="2147483701" r:id="rId22"/>
    <p:sldLayoutId id="2147483702" r:id="rId23"/>
    <p:sldLayoutId id="2147483705" r:id="rId24"/>
    <p:sldLayoutId id="2147483703" r:id="rId25"/>
    <p:sldLayoutId id="2147483655" r:id="rId26"/>
  </p:sldLayoutIdLst>
  <p:hf hdr="0" ftr="0" dt="0"/>
  <p:txStyles>
    <p:titleStyle>
      <a:lvl1pPr algn="l" defTabSz="914400" rtl="0" eaLnBrk="1" latinLnBrk="0" hangingPunct="1">
        <a:lnSpc>
          <a:spcPct val="90000"/>
        </a:lnSpc>
        <a:spcBef>
          <a:spcPct val="0"/>
        </a:spcBef>
        <a:buNone/>
        <a:defRPr sz="3200" kern="1200">
          <a:solidFill>
            <a:schemeClr val="accent2"/>
          </a:solidFill>
          <a:latin typeface="+mj-lt"/>
          <a:ea typeface="+mj-ea"/>
          <a:cs typeface="+mj-cs"/>
        </a:defRPr>
      </a:lvl1pPr>
    </p:titleStyle>
    <p:bodyStyle>
      <a:lvl1pPr marL="268288" indent="-268288" algn="l" defTabSz="914400" rtl="0" eaLnBrk="1" latinLnBrk="0" hangingPunct="1">
        <a:lnSpc>
          <a:spcPct val="90000"/>
        </a:lnSpc>
        <a:spcBef>
          <a:spcPts val="1000"/>
        </a:spcBef>
        <a:buClr>
          <a:schemeClr val="accent2"/>
        </a:buClr>
        <a:buFont typeface="Wingdings" panose="05000000000000000000" pitchFamily="2" charset="2"/>
        <a:buChar char="§"/>
        <a:defRPr sz="2000" kern="1200">
          <a:solidFill>
            <a:schemeClr val="accent1"/>
          </a:solidFill>
          <a:latin typeface="Encode Sans Semi Condensed Ligh" panose="00000406000000000000" pitchFamily="2" charset="0"/>
          <a:ea typeface="+mn-ea"/>
          <a:cs typeface="+mn-cs"/>
        </a:defRPr>
      </a:lvl1pPr>
      <a:lvl2pPr marL="625475" indent="-358775" algn="l" defTabSz="914400" rtl="0" eaLnBrk="1" latinLnBrk="0" hangingPunct="1">
        <a:lnSpc>
          <a:spcPct val="90000"/>
        </a:lnSpc>
        <a:spcBef>
          <a:spcPts val="500"/>
        </a:spcBef>
        <a:buClr>
          <a:schemeClr val="accent2"/>
        </a:buClr>
        <a:buFont typeface="Wingdings" panose="05000000000000000000" pitchFamily="2" charset="2"/>
        <a:buChar char="§"/>
        <a:defRPr sz="2000" kern="1200">
          <a:solidFill>
            <a:schemeClr val="accent1"/>
          </a:solidFill>
          <a:latin typeface="Encode Sans Semi Condensed Ligh" panose="00000406000000000000" pitchFamily="2" charset="0"/>
          <a:ea typeface="+mn-ea"/>
          <a:cs typeface="+mn-cs"/>
        </a:defRPr>
      </a:lvl2pPr>
      <a:lvl3pPr marL="896938" indent="-271463" algn="l" defTabSz="914400" rtl="0" eaLnBrk="1" latinLnBrk="0" hangingPunct="1">
        <a:lnSpc>
          <a:spcPct val="90000"/>
        </a:lnSpc>
        <a:spcBef>
          <a:spcPts val="500"/>
        </a:spcBef>
        <a:buClr>
          <a:schemeClr val="accent2"/>
        </a:buClr>
        <a:buFont typeface="Wingdings" panose="05000000000000000000" pitchFamily="2" charset="2"/>
        <a:buChar char="§"/>
        <a:defRPr sz="2000" kern="1200">
          <a:solidFill>
            <a:schemeClr val="accent1"/>
          </a:solidFill>
          <a:latin typeface="Encode Sans Semi Condensed Ligh" panose="00000406000000000000" pitchFamily="2" charset="0"/>
          <a:ea typeface="+mn-ea"/>
          <a:cs typeface="+mn-cs"/>
        </a:defRPr>
      </a:lvl3pPr>
      <a:lvl4pPr marL="1163638" indent="-266700" algn="l" defTabSz="914400" rtl="0" eaLnBrk="1" latinLnBrk="0" hangingPunct="1">
        <a:lnSpc>
          <a:spcPct val="90000"/>
        </a:lnSpc>
        <a:spcBef>
          <a:spcPts val="500"/>
        </a:spcBef>
        <a:buClr>
          <a:schemeClr val="accent2"/>
        </a:buClr>
        <a:buFont typeface="Wingdings" panose="05000000000000000000" pitchFamily="2" charset="2"/>
        <a:buChar char="§"/>
        <a:defRPr sz="2000" kern="1200">
          <a:solidFill>
            <a:schemeClr val="accent1"/>
          </a:solidFill>
          <a:latin typeface="Encode Sans Semi Condensed Ligh" panose="00000406000000000000" pitchFamily="2" charset="0"/>
          <a:ea typeface="+mn-ea"/>
          <a:cs typeface="+mn-cs"/>
        </a:defRPr>
      </a:lvl4pPr>
      <a:lvl5pPr marL="1435100" indent="-271463" algn="l" defTabSz="914400" rtl="0" eaLnBrk="1" latinLnBrk="0" hangingPunct="1">
        <a:lnSpc>
          <a:spcPct val="90000"/>
        </a:lnSpc>
        <a:spcBef>
          <a:spcPts val="500"/>
        </a:spcBef>
        <a:buClr>
          <a:schemeClr val="accent2"/>
        </a:buClr>
        <a:buFont typeface="Wingdings" panose="05000000000000000000" pitchFamily="2" charset="2"/>
        <a:buChar char="§"/>
        <a:defRPr sz="2000" kern="1200">
          <a:solidFill>
            <a:schemeClr val="accent1"/>
          </a:solidFill>
          <a:latin typeface="Encode Sans Semi Condensed Ligh" panose="00000406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33" userDrawn="1">
          <p15:clr>
            <a:srgbClr val="F26B43"/>
          </p15:clr>
        </p15:guide>
        <p15:guide id="2" pos="211" userDrawn="1">
          <p15:clr>
            <a:srgbClr val="F26B43"/>
          </p15:clr>
        </p15:guide>
        <p15:guide id="3" orient="horz" pos="4110" userDrawn="1">
          <p15:clr>
            <a:srgbClr val="F26B43"/>
          </p15:clr>
        </p15:guide>
        <p15:guide id="4" pos="7469" userDrawn="1">
          <p15:clr>
            <a:srgbClr val="F26B43"/>
          </p15:clr>
        </p15:guide>
        <p15:guide id="5" orient="horz" pos="731" userDrawn="1">
          <p15:clr>
            <a:srgbClr val="F26B43"/>
          </p15:clr>
        </p15:guide>
        <p15:guide id="6" orient="horz" pos="822" userDrawn="1">
          <p15:clr>
            <a:srgbClr val="F26B43"/>
          </p15:clr>
        </p15:guide>
        <p15:guide id="7" orient="horz" pos="175"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6.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8.xml"/><Relationship Id="rId1" Type="http://schemas.openxmlformats.org/officeDocument/2006/relationships/tags" Target="../tags/tag28.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4.xml"/><Relationship Id="rId1" Type="http://schemas.openxmlformats.org/officeDocument/2006/relationships/tags" Target="../tags/tag29.x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4.xml"/><Relationship Id="rId1" Type="http://schemas.openxmlformats.org/officeDocument/2006/relationships/tags" Target="../tags/tag30.x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4.xml"/><Relationship Id="rId1" Type="http://schemas.openxmlformats.org/officeDocument/2006/relationships/tags" Target="../tags/tag31.x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4.xml"/><Relationship Id="rId1" Type="http://schemas.openxmlformats.org/officeDocument/2006/relationships/tags" Target="../tags/tag32.x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6.xml"/><Relationship Id="rId1" Type="http://schemas.openxmlformats.org/officeDocument/2006/relationships/tags" Target="../tags/tag33.x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8.xml"/><Relationship Id="rId1" Type="http://schemas.openxmlformats.org/officeDocument/2006/relationships/tags" Target="../tags/tag34.xml"/><Relationship Id="rId4" Type="http://schemas.openxmlformats.org/officeDocument/2006/relationships/image" Target="../media/image1.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descr="Ein Bild, das Gebäude, Fenster, Himmel, draußen enthält.&#10;&#10;Automatisch generierte Beschreibung">
            <a:extLst>
              <a:ext uri="{FF2B5EF4-FFF2-40B4-BE49-F238E27FC236}">
                <a16:creationId xmlns:a16="http://schemas.microsoft.com/office/drawing/2014/main" id="{31A0AD4F-2952-30B6-E463-2B1289CF99D0}"/>
              </a:ext>
            </a:extLst>
          </p:cNvPr>
          <p:cNvPicPr/>
          <p:nvPr/>
        </p:nvPicPr>
        <p:blipFill>
          <a:blip r:embed="rId3" cstate="screen">
            <a:alphaModFix/>
            <a:extLst>
              <a:ext uri="{28A0092B-C50C-407E-A947-70E740481C1C}">
                <a14:useLocalDpi xmlns:a14="http://schemas.microsoft.com/office/drawing/2010/main"/>
              </a:ext>
            </a:extLst>
          </a:blip>
          <a:srcRect t="-1"/>
          <a:stretch/>
        </p:blipFill>
        <p:spPr>
          <a:xfrm>
            <a:off x="-76200" y="0"/>
            <a:ext cx="12268200" cy="6858000"/>
          </a:xfrm>
          <a:prstGeom prst="rect">
            <a:avLst/>
          </a:prstGeom>
        </p:spPr>
      </p:pic>
      <p:sp>
        <p:nvSpPr>
          <p:cNvPr id="10" name="Rechteck 9">
            <a:extLst>
              <a:ext uri="{FF2B5EF4-FFF2-40B4-BE49-F238E27FC236}">
                <a16:creationId xmlns:a16="http://schemas.microsoft.com/office/drawing/2014/main" id="{4C74DD37-AE59-56D4-46FA-D05AA638DF0B}"/>
              </a:ext>
            </a:extLst>
          </p:cNvPr>
          <p:cNvSpPr>
            <a:spLocks/>
          </p:cNvSpPr>
          <p:nvPr/>
        </p:nvSpPr>
        <p:spPr>
          <a:xfrm>
            <a:off x="742937" y="0"/>
            <a:ext cx="4203700" cy="6858000"/>
          </a:xfrm>
          <a:prstGeom prst="rect">
            <a:avLst/>
          </a:prstGeom>
          <a:solidFill>
            <a:srgbClr val="0038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ln w="0"/>
              <a:solidFill>
                <a:schemeClr val="tx1"/>
              </a:solidFill>
              <a:effectLst>
                <a:outerShdw blurRad="38100" dist="19050" dir="2700000" algn="tl" rotWithShape="0">
                  <a:schemeClr val="dk1">
                    <a:alpha val="40000"/>
                  </a:schemeClr>
                </a:outerShdw>
              </a:effectLst>
            </a:endParaRPr>
          </a:p>
        </p:txBody>
      </p:sp>
      <p:pic>
        <p:nvPicPr>
          <p:cNvPr id="12" name="Grafik 11" descr="Ein Bild, das Text, Schrift, Grafiken, Logo enthält.&#10;&#10;Automatisch generierte Beschreibung">
            <a:extLst>
              <a:ext uri="{FF2B5EF4-FFF2-40B4-BE49-F238E27FC236}">
                <a16:creationId xmlns:a16="http://schemas.microsoft.com/office/drawing/2014/main" id="{17A62A4A-25FE-6689-21EB-761761F0CC1E}"/>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462091" y="762010"/>
            <a:ext cx="2908321" cy="1586357"/>
          </a:xfrm>
          <a:prstGeom prst="rect">
            <a:avLst/>
          </a:prstGeom>
        </p:spPr>
      </p:pic>
      <p:sp>
        <p:nvSpPr>
          <p:cNvPr id="13" name="Textfeld 12">
            <a:extLst>
              <a:ext uri="{FF2B5EF4-FFF2-40B4-BE49-F238E27FC236}">
                <a16:creationId xmlns:a16="http://schemas.microsoft.com/office/drawing/2014/main" id="{9AFCE199-3325-B87C-0204-3BB9991A225D}"/>
              </a:ext>
            </a:extLst>
          </p:cNvPr>
          <p:cNvSpPr txBox="1">
            <a:spLocks/>
          </p:cNvSpPr>
          <p:nvPr/>
        </p:nvSpPr>
        <p:spPr>
          <a:xfrm>
            <a:off x="917560" y="2751882"/>
            <a:ext cx="3854450" cy="1384995"/>
          </a:xfrm>
          <a:prstGeom prst="rect">
            <a:avLst/>
          </a:prstGeom>
          <a:noFill/>
        </p:spPr>
        <p:txBody>
          <a:bodyPr wrap="square" lIns="0" tIns="0" rIns="0" bIns="0" rtlCol="0" anchor="b" anchorCtr="0">
            <a:spAutoFit/>
          </a:bodyPr>
          <a:lstStyle/>
          <a:p>
            <a:pPr algn="ctr"/>
            <a:r>
              <a:rPr lang="de-DE" sz="3000" dirty="0">
                <a:solidFill>
                  <a:schemeClr val="bg1"/>
                </a:solidFill>
                <a:latin typeface="+mj-lt"/>
              </a:rPr>
              <a:t>Leistungsbereitschaft in christlicher Verantwortung</a:t>
            </a:r>
          </a:p>
        </p:txBody>
      </p:sp>
      <p:sp>
        <p:nvSpPr>
          <p:cNvPr id="14" name="Textfeld 13">
            <a:extLst>
              <a:ext uri="{FF2B5EF4-FFF2-40B4-BE49-F238E27FC236}">
                <a16:creationId xmlns:a16="http://schemas.microsoft.com/office/drawing/2014/main" id="{8BD626F2-790E-B027-5FB5-7CAF34B94E9B}"/>
              </a:ext>
            </a:extLst>
          </p:cNvPr>
          <p:cNvSpPr txBox="1">
            <a:spLocks/>
          </p:cNvSpPr>
          <p:nvPr/>
        </p:nvSpPr>
        <p:spPr>
          <a:xfrm>
            <a:off x="917560" y="4681994"/>
            <a:ext cx="3854450" cy="307777"/>
          </a:xfrm>
          <a:prstGeom prst="rect">
            <a:avLst/>
          </a:prstGeom>
          <a:noFill/>
        </p:spPr>
        <p:txBody>
          <a:bodyPr wrap="square" lIns="0" tIns="0" rIns="0" bIns="0" rtlCol="0" anchor="b" anchorCtr="0">
            <a:spAutoFit/>
          </a:bodyPr>
          <a:lstStyle/>
          <a:p>
            <a:pPr algn="ctr"/>
            <a:r>
              <a:rPr lang="de-DE" sz="2000" b="1" dirty="0">
                <a:solidFill>
                  <a:schemeClr val="bg1"/>
                </a:solidFill>
              </a:rPr>
              <a:t>BKU Abend-Jour Fixe</a:t>
            </a:r>
          </a:p>
        </p:txBody>
      </p:sp>
      <p:cxnSp>
        <p:nvCxnSpPr>
          <p:cNvPr id="16" name="Gerader Verbinder 15">
            <a:extLst>
              <a:ext uri="{FF2B5EF4-FFF2-40B4-BE49-F238E27FC236}">
                <a16:creationId xmlns:a16="http://schemas.microsoft.com/office/drawing/2014/main" id="{13326849-3343-BC55-D246-5650C1FB4E26}"/>
              </a:ext>
            </a:extLst>
          </p:cNvPr>
          <p:cNvCxnSpPr>
            <a:cxnSpLocks/>
          </p:cNvCxnSpPr>
          <p:nvPr/>
        </p:nvCxnSpPr>
        <p:spPr>
          <a:xfrm>
            <a:off x="1764788" y="5249125"/>
            <a:ext cx="2160000"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17" name="Textfeld 16">
            <a:extLst>
              <a:ext uri="{FF2B5EF4-FFF2-40B4-BE49-F238E27FC236}">
                <a16:creationId xmlns:a16="http://schemas.microsoft.com/office/drawing/2014/main" id="{B2AB2BF4-203F-766F-6EE6-EF46A9509033}"/>
              </a:ext>
            </a:extLst>
          </p:cNvPr>
          <p:cNvSpPr txBox="1">
            <a:spLocks/>
          </p:cNvSpPr>
          <p:nvPr/>
        </p:nvSpPr>
        <p:spPr>
          <a:xfrm>
            <a:off x="1138473" y="5508479"/>
            <a:ext cx="3412625" cy="276999"/>
          </a:xfrm>
          <a:prstGeom prst="rect">
            <a:avLst/>
          </a:prstGeom>
          <a:noFill/>
        </p:spPr>
        <p:txBody>
          <a:bodyPr wrap="square" lIns="0" tIns="0" rIns="0" bIns="0" rtlCol="0" anchor="t" anchorCtr="0">
            <a:spAutoFit/>
          </a:bodyPr>
          <a:lstStyle/>
          <a:p>
            <a:pPr algn="ctr"/>
            <a:r>
              <a:rPr lang="de-DE" dirty="0">
                <a:solidFill>
                  <a:schemeClr val="bg1"/>
                </a:solidFill>
              </a:rPr>
              <a:t>Industrieclub</a:t>
            </a:r>
          </a:p>
        </p:txBody>
      </p:sp>
      <p:grpSp>
        <p:nvGrpSpPr>
          <p:cNvPr id="23" name="Gruppieren 22">
            <a:extLst>
              <a:ext uri="{FF2B5EF4-FFF2-40B4-BE49-F238E27FC236}">
                <a16:creationId xmlns:a16="http://schemas.microsoft.com/office/drawing/2014/main" id="{61051A81-512B-06E6-865E-6CEC94A124AE}"/>
              </a:ext>
            </a:extLst>
          </p:cNvPr>
          <p:cNvGrpSpPr>
            <a:grpSpLocks/>
          </p:cNvGrpSpPr>
          <p:nvPr/>
        </p:nvGrpSpPr>
        <p:grpSpPr>
          <a:xfrm>
            <a:off x="1406511" y="6288270"/>
            <a:ext cx="2876551" cy="227451"/>
            <a:chOff x="1422398" y="6074660"/>
            <a:chExt cx="2876551" cy="227451"/>
          </a:xfrm>
        </p:grpSpPr>
        <p:sp>
          <p:nvSpPr>
            <p:cNvPr id="18" name="Textfeld 17">
              <a:extLst>
                <a:ext uri="{FF2B5EF4-FFF2-40B4-BE49-F238E27FC236}">
                  <a16:creationId xmlns:a16="http://schemas.microsoft.com/office/drawing/2014/main" id="{EB6F11A6-F5DE-14F8-C85D-F49DBE28568C}"/>
                </a:ext>
              </a:extLst>
            </p:cNvPr>
            <p:cNvSpPr txBox="1">
              <a:spLocks/>
            </p:cNvSpPr>
            <p:nvPr/>
          </p:nvSpPr>
          <p:spPr>
            <a:xfrm>
              <a:off x="1422398" y="6075805"/>
              <a:ext cx="1366810" cy="226306"/>
            </a:xfrm>
            <a:prstGeom prst="rect">
              <a:avLst/>
            </a:prstGeom>
            <a:noFill/>
          </p:spPr>
          <p:txBody>
            <a:bodyPr wrap="square" lIns="0" tIns="0" rIns="0" bIns="0" rtlCol="0" anchor="ctr" anchorCtr="0">
              <a:noAutofit/>
            </a:bodyPr>
            <a:lstStyle/>
            <a:p>
              <a:pPr algn="r"/>
              <a:r>
                <a:rPr lang="de-DE" sz="1400" dirty="0">
                  <a:solidFill>
                    <a:schemeClr val="bg1"/>
                  </a:solidFill>
                </a:rPr>
                <a:t>Düsseldorf</a:t>
              </a:r>
            </a:p>
          </p:txBody>
        </p:sp>
        <p:sp>
          <p:nvSpPr>
            <p:cNvPr id="20" name="Textfeld 19">
              <a:extLst>
                <a:ext uri="{FF2B5EF4-FFF2-40B4-BE49-F238E27FC236}">
                  <a16:creationId xmlns:a16="http://schemas.microsoft.com/office/drawing/2014/main" id="{CCF52F37-5D64-01BA-C83E-79AFA886647B}"/>
                </a:ext>
              </a:extLst>
            </p:cNvPr>
            <p:cNvSpPr txBox="1">
              <a:spLocks/>
            </p:cNvSpPr>
            <p:nvPr/>
          </p:nvSpPr>
          <p:spPr>
            <a:xfrm>
              <a:off x="2932139" y="6074660"/>
              <a:ext cx="1366810" cy="226306"/>
            </a:xfrm>
            <a:prstGeom prst="rect">
              <a:avLst/>
            </a:prstGeom>
            <a:noFill/>
          </p:spPr>
          <p:txBody>
            <a:bodyPr wrap="square" lIns="0" tIns="0" rIns="0" bIns="0" rtlCol="0" anchor="ctr" anchorCtr="0">
              <a:noAutofit/>
            </a:bodyPr>
            <a:lstStyle/>
            <a:p>
              <a:r>
                <a:rPr lang="de-DE" sz="1400" dirty="0">
                  <a:solidFill>
                    <a:schemeClr val="bg1"/>
                  </a:solidFill>
                </a:rPr>
                <a:t>10.07.2025</a:t>
              </a:r>
            </a:p>
          </p:txBody>
        </p:sp>
        <p:cxnSp>
          <p:nvCxnSpPr>
            <p:cNvPr id="22" name="Gerader Verbinder 21">
              <a:extLst>
                <a:ext uri="{FF2B5EF4-FFF2-40B4-BE49-F238E27FC236}">
                  <a16:creationId xmlns:a16="http://schemas.microsoft.com/office/drawing/2014/main" id="{CB019761-6F89-1C36-7715-39B4967A1EF0}"/>
                </a:ext>
              </a:extLst>
            </p:cNvPr>
            <p:cNvCxnSpPr>
              <a:cxnSpLocks/>
            </p:cNvCxnSpPr>
            <p:nvPr/>
          </p:nvCxnSpPr>
          <p:spPr>
            <a:xfrm rot="5400000">
              <a:off x="2796585" y="6191490"/>
              <a:ext cx="144000" cy="0"/>
            </a:xfrm>
            <a:prstGeom prst="line">
              <a:avLst/>
            </a:prstGeom>
            <a:ln w="9525">
              <a:solidFill>
                <a:schemeClr val="bg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680177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80932B93-FFE7-EEEC-908E-8F9F42C0CD28}"/>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7" name="think-cell data - do not delete" hidden="1">
                        <a:extLst>
                          <a:ext uri="{FF2B5EF4-FFF2-40B4-BE49-F238E27FC236}">
                            <a16:creationId xmlns:a16="http://schemas.microsoft.com/office/drawing/2014/main" id="{80932B93-FFE7-EEEC-908E-8F9F42C0CD2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1" name="Text Placeholder 10">
            <a:extLst>
              <a:ext uri="{FF2B5EF4-FFF2-40B4-BE49-F238E27FC236}">
                <a16:creationId xmlns:a16="http://schemas.microsoft.com/office/drawing/2014/main" id="{D01F4B98-EC24-5057-8484-1536410FE5CA}"/>
              </a:ext>
            </a:extLst>
          </p:cNvPr>
          <p:cNvSpPr>
            <a:spLocks noGrp="1"/>
          </p:cNvSpPr>
          <p:nvPr>
            <p:ph type="body" sz="quarter" idx="13"/>
          </p:nvPr>
        </p:nvSpPr>
        <p:spPr>
          <a:xfrm>
            <a:off x="3822201" y="1158844"/>
            <a:ext cx="8029946" cy="5424562"/>
          </a:xfrm>
        </p:spPr>
        <p:txBody>
          <a:bodyPr/>
          <a:lstStyle/>
          <a:p>
            <a:pPr marL="0" indent="0">
              <a:buNone/>
            </a:pPr>
            <a:r>
              <a:rPr lang="de-DE" dirty="0"/>
              <a:t>„</a:t>
            </a:r>
            <a:r>
              <a:rPr lang="de-DE" i="1" dirty="0"/>
              <a:t>Papst Franziskus hat den Ausdruck »</a:t>
            </a:r>
            <a:r>
              <a:rPr lang="de-DE" b="1" i="1" dirty="0"/>
              <a:t>Polykrise</a:t>
            </a:r>
            <a:r>
              <a:rPr lang="de-DE" i="1" dirty="0"/>
              <a:t>« verwendet, um auf die Dramatik der historischen Situation zu verweisen, in der wir uns derzeit befinden und in der Kriege, Klimawandel, zunehmende Ungleichheiten, erzwungene und bekämpfte Migration, stigmatisierte Armut, bahnbrechende technologische Innovationen und prekäre Verhältnisse bei Arbeitsnehmerrechten zusammentreffen.  </a:t>
            </a:r>
          </a:p>
          <a:p>
            <a:pPr marL="0" indent="0">
              <a:buNone/>
            </a:pPr>
            <a:endParaRPr lang="de-DE" i="1" dirty="0"/>
          </a:p>
          <a:p>
            <a:pPr marL="0" indent="0">
              <a:buNone/>
            </a:pPr>
            <a:r>
              <a:rPr lang="de-DE" i="1" dirty="0"/>
              <a:t>Zu Fragen von so großer Tragweite ist die Soziallehre der Kirche aufgerufen, Interpretationsschlüssel zu liefern, die </a:t>
            </a:r>
            <a:r>
              <a:rPr lang="de-DE" b="1" i="1" dirty="0"/>
              <a:t>Wissenschaft und Gewissen in Dialog bringen </a:t>
            </a:r>
            <a:r>
              <a:rPr lang="de-DE" i="1" dirty="0"/>
              <a:t>und so einen grundlegenden Beitrag zur Erkenntnis, zur Hoffnung und zum Frieden leisten. Denn </a:t>
            </a:r>
            <a:r>
              <a:rPr lang="de-DE" i="1" u="sng" dirty="0"/>
              <a:t>die </a:t>
            </a:r>
            <a:r>
              <a:rPr lang="de-DE" b="1" i="1" u="sng" dirty="0"/>
              <a:t>Soziallehre </a:t>
            </a:r>
            <a:r>
              <a:rPr lang="de-DE" i="1" u="sng" dirty="0"/>
              <a:t>erzieht uns dazu zu erkennen, dass wichtiger als die Probleme oder die Antworten darauf die Weise ist, wie wir ihnen begegnen, mit Bewertungskriterien und ethischen Grundsätzen und mit der Offenheit gegenüber der Gnade Gottes</a:t>
            </a:r>
            <a:r>
              <a:rPr lang="de-DE" dirty="0"/>
              <a:t>.“</a:t>
            </a:r>
          </a:p>
          <a:p>
            <a:pPr marL="0" indent="0">
              <a:buNone/>
            </a:pPr>
            <a:endParaRPr lang="de-DE" dirty="0"/>
          </a:p>
          <a:p>
            <a:pPr marL="0" indent="0" algn="r">
              <a:buNone/>
            </a:pPr>
            <a:r>
              <a:rPr lang="de-DE" sz="1800" dirty="0"/>
              <a:t>Papst Leo XIV., 17. Mai 2025 </a:t>
            </a:r>
          </a:p>
          <a:p>
            <a:pPr marL="0" indent="0">
              <a:buNone/>
            </a:pPr>
            <a:endParaRPr lang="de-DE" dirty="0"/>
          </a:p>
        </p:txBody>
      </p:sp>
      <p:sp>
        <p:nvSpPr>
          <p:cNvPr id="10" name="Title 9">
            <a:extLst>
              <a:ext uri="{FF2B5EF4-FFF2-40B4-BE49-F238E27FC236}">
                <a16:creationId xmlns:a16="http://schemas.microsoft.com/office/drawing/2014/main" id="{C846DC9D-CEA4-88E7-91C4-7D80051C3F6C}"/>
              </a:ext>
            </a:extLst>
          </p:cNvPr>
          <p:cNvSpPr>
            <a:spLocks noGrp="1"/>
          </p:cNvSpPr>
          <p:nvPr>
            <p:ph type="title"/>
          </p:nvPr>
        </p:nvSpPr>
        <p:spPr>
          <a:xfrm>
            <a:off x="339853" y="3429000"/>
            <a:ext cx="3099117" cy="443198"/>
          </a:xfrm>
        </p:spPr>
        <p:txBody>
          <a:bodyPr/>
          <a:lstStyle/>
          <a:p>
            <a:endParaRPr lang="de-DE" dirty="0"/>
          </a:p>
        </p:txBody>
      </p:sp>
    </p:spTree>
    <p:extLst>
      <p:ext uri="{BB962C8B-B14F-4D97-AF65-F5344CB8AC3E}">
        <p14:creationId xmlns:p14="http://schemas.microsoft.com/office/powerpoint/2010/main" val="2026963908"/>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80932B93-FFE7-EEEC-908E-8F9F42C0CD28}"/>
              </a:ext>
            </a:extLst>
          </p:cNvPr>
          <p:cNvGraphicFramePr>
            <a:graphicFrameLocks noChangeAspect="1"/>
          </p:cNvGraphicFramePr>
          <p:nvPr>
            <p:custDataLst>
              <p:tags r:id="rId1"/>
            </p:custDataLst>
            <p:extLst>
              <p:ext uri="{D42A27DB-BD31-4B8C-83A1-F6EECF244321}">
                <p14:modId xmlns:p14="http://schemas.microsoft.com/office/powerpoint/2010/main" val="63514006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7" name="think-cell data - do not delete" hidden="1">
                        <a:extLst>
                          <a:ext uri="{FF2B5EF4-FFF2-40B4-BE49-F238E27FC236}">
                            <a16:creationId xmlns:a16="http://schemas.microsoft.com/office/drawing/2014/main" id="{80932B93-FFE7-EEEC-908E-8F9F42C0CD2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28673ED6-6035-7C79-7C32-69AEFB9035BE}"/>
              </a:ext>
            </a:extLst>
          </p:cNvPr>
          <p:cNvSpPr>
            <a:spLocks noGrp="1"/>
          </p:cNvSpPr>
          <p:nvPr>
            <p:ph type="title"/>
          </p:nvPr>
        </p:nvSpPr>
        <p:spPr/>
        <p:txBody>
          <a:bodyPr/>
          <a:lstStyle/>
          <a:p>
            <a:r>
              <a:rPr lang="de-DE" dirty="0"/>
              <a:t>Die „typische Wirtschaftskanzlei“ - intern</a:t>
            </a:r>
          </a:p>
        </p:txBody>
      </p:sp>
      <p:sp>
        <p:nvSpPr>
          <p:cNvPr id="3" name="Text Placeholder 2">
            <a:extLst>
              <a:ext uri="{FF2B5EF4-FFF2-40B4-BE49-F238E27FC236}">
                <a16:creationId xmlns:a16="http://schemas.microsoft.com/office/drawing/2014/main" id="{054FEBC6-A728-AAF0-35B5-DFB607DDC926}"/>
              </a:ext>
            </a:extLst>
          </p:cNvPr>
          <p:cNvSpPr>
            <a:spLocks noGrp="1"/>
          </p:cNvSpPr>
          <p:nvPr>
            <p:ph type="body" sz="quarter" idx="13"/>
          </p:nvPr>
        </p:nvSpPr>
        <p:spPr>
          <a:xfrm>
            <a:off x="334963" y="1449036"/>
            <a:ext cx="7708206" cy="4308872"/>
          </a:xfrm>
        </p:spPr>
        <p:txBody>
          <a:bodyPr wrap="square">
            <a:spAutoFit/>
          </a:bodyPr>
          <a:lstStyle/>
          <a:p>
            <a:r>
              <a:rPr lang="de-DE" dirty="0"/>
              <a:t>Flache, aber sehr ausgeprägte Hierarchien und Rollenbilder (Partner/Rechtsanwalt, Sekretariat, kaufmännisches Personal, Wissenschaftliche Mitarbeiter/Referendare)</a:t>
            </a:r>
          </a:p>
          <a:p>
            <a:endParaRPr lang="de-DE" dirty="0"/>
          </a:p>
          <a:p>
            <a:r>
              <a:rPr lang="de-DE" dirty="0"/>
              <a:t>Hohe Anforderungen an zeitlichen Einsatz und Verfügbarkeiten, insbesondere im anwaltlichen Bereich</a:t>
            </a:r>
          </a:p>
          <a:p>
            <a:endParaRPr lang="de-DE" dirty="0"/>
          </a:p>
          <a:p>
            <a:r>
              <a:rPr lang="de-DE" dirty="0"/>
              <a:t>Zusätzliche, perspektivische Leistungserwartungen an Partner(-kandidaten), u.a. bei Verfügbarkeiten oder Akquise</a:t>
            </a:r>
          </a:p>
          <a:p>
            <a:endParaRPr lang="de-DE" dirty="0"/>
          </a:p>
          <a:p>
            <a:r>
              <a:rPr lang="de-DE" dirty="0"/>
              <a:t>Stark personenbezogene Tätigkeit</a:t>
            </a:r>
          </a:p>
          <a:p>
            <a:endParaRPr lang="de-DE" dirty="0"/>
          </a:p>
          <a:p>
            <a:r>
              <a:rPr lang="de-DE" dirty="0"/>
              <a:t>Lange Zeit stabile Arbeitsprozesse</a:t>
            </a:r>
          </a:p>
        </p:txBody>
      </p:sp>
    </p:spTree>
    <p:extLst>
      <p:ext uri="{BB962C8B-B14F-4D97-AF65-F5344CB8AC3E}">
        <p14:creationId xmlns:p14="http://schemas.microsoft.com/office/powerpoint/2010/main" val="13794861"/>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6A841E-BD34-49D7-2B25-F886578810C4}"/>
            </a:ext>
          </a:extLst>
        </p:cNvPr>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55FFA469-FF69-C597-8D68-1A4E95A6032C}"/>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7" name="think-cell data - do not delete" hidden="1">
                        <a:extLst>
                          <a:ext uri="{FF2B5EF4-FFF2-40B4-BE49-F238E27FC236}">
                            <a16:creationId xmlns:a16="http://schemas.microsoft.com/office/drawing/2014/main" id="{80932B93-FFE7-EEEC-908E-8F9F42C0CD2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F2082C64-E346-11DE-7A27-C3ADD3864471}"/>
              </a:ext>
            </a:extLst>
          </p:cNvPr>
          <p:cNvSpPr>
            <a:spLocks noGrp="1"/>
          </p:cNvSpPr>
          <p:nvPr>
            <p:ph type="title"/>
          </p:nvPr>
        </p:nvSpPr>
        <p:spPr>
          <a:xfrm>
            <a:off x="341736" y="279679"/>
            <a:ext cx="7916801" cy="886397"/>
          </a:xfrm>
        </p:spPr>
        <p:txBody>
          <a:bodyPr/>
          <a:lstStyle/>
          <a:p>
            <a:r>
              <a:rPr lang="de-DE" dirty="0"/>
              <a:t>Interne Herausforderungen aufgrund gesellschaftlicher Veränderungen</a:t>
            </a:r>
          </a:p>
        </p:txBody>
      </p:sp>
      <p:sp>
        <p:nvSpPr>
          <p:cNvPr id="3" name="Text Placeholder 2">
            <a:extLst>
              <a:ext uri="{FF2B5EF4-FFF2-40B4-BE49-F238E27FC236}">
                <a16:creationId xmlns:a16="http://schemas.microsoft.com/office/drawing/2014/main" id="{08DDB6C7-BDF8-BEA6-7C6A-B7EA19DA4E16}"/>
              </a:ext>
            </a:extLst>
          </p:cNvPr>
          <p:cNvSpPr>
            <a:spLocks noGrp="1"/>
          </p:cNvSpPr>
          <p:nvPr>
            <p:ph type="body" sz="quarter" idx="13"/>
          </p:nvPr>
        </p:nvSpPr>
        <p:spPr>
          <a:xfrm>
            <a:off x="334963" y="1449036"/>
            <a:ext cx="7708206" cy="5001369"/>
          </a:xfrm>
        </p:spPr>
        <p:txBody>
          <a:bodyPr wrap="square">
            <a:spAutoFit/>
          </a:bodyPr>
          <a:lstStyle/>
          <a:p>
            <a:r>
              <a:rPr lang="de-DE" dirty="0"/>
              <a:t>Substitution von Tätigkeiten durch KI und Disruption (Vereinfachung vs. Entwertung)</a:t>
            </a:r>
          </a:p>
          <a:p>
            <a:endParaRPr lang="de-DE" dirty="0"/>
          </a:p>
          <a:p>
            <a:r>
              <a:rPr lang="de-DE" dirty="0"/>
              <a:t>Home Office und Teilzeitmodelle (Flexibilität vs. tradierte Leistungsansprüche)</a:t>
            </a:r>
          </a:p>
          <a:p>
            <a:endParaRPr lang="de-DE" dirty="0"/>
          </a:p>
          <a:p>
            <a:r>
              <a:rPr lang="de-DE" dirty="0"/>
              <a:t>Neue Lebensmodelle in Generation Z (Partner-Track vs. </a:t>
            </a:r>
            <a:r>
              <a:rPr lang="de-DE" dirty="0" err="1"/>
              <a:t>Counsel</a:t>
            </a:r>
            <a:r>
              <a:rPr lang="de-DE" dirty="0"/>
              <a:t>)</a:t>
            </a:r>
          </a:p>
          <a:p>
            <a:endParaRPr lang="de-DE" dirty="0"/>
          </a:p>
          <a:p>
            <a:r>
              <a:rPr lang="de-DE" dirty="0"/>
              <a:t>Neue Managementbilder (Team vs. „Zuarbeiter und Partner“)</a:t>
            </a:r>
          </a:p>
          <a:p>
            <a:endParaRPr lang="de-DE" dirty="0"/>
          </a:p>
          <a:p>
            <a:r>
              <a:rPr lang="de-DE" dirty="0"/>
              <a:t>Incentivierung von Engagement (Attraktivität des Arbeitsplatzes vs. Gehaltsspirale)</a:t>
            </a:r>
          </a:p>
          <a:p>
            <a:endParaRPr lang="de-DE" dirty="0"/>
          </a:p>
          <a:p>
            <a:r>
              <a:rPr lang="de-DE" dirty="0"/>
              <a:t>Diversität auf allen Hierarchieebenen (Vielfältige Kanzlei vs. Männliche Partnerriege)</a:t>
            </a:r>
          </a:p>
        </p:txBody>
      </p:sp>
    </p:spTree>
    <p:extLst>
      <p:ext uri="{BB962C8B-B14F-4D97-AF65-F5344CB8AC3E}">
        <p14:creationId xmlns:p14="http://schemas.microsoft.com/office/powerpoint/2010/main" val="2754266278"/>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98392D-0C80-1609-101A-8DF88DFB4E44}"/>
            </a:ext>
          </a:extLst>
        </p:cNvPr>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BDDE4845-C73F-F398-BCDC-ADEFBBF62EF4}"/>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7" name="think-cell data - do not delete" hidden="1">
                        <a:extLst>
                          <a:ext uri="{FF2B5EF4-FFF2-40B4-BE49-F238E27FC236}">
                            <a16:creationId xmlns:a16="http://schemas.microsoft.com/office/drawing/2014/main" id="{80932B93-FFE7-EEEC-908E-8F9F42C0CD2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61F6389A-F006-D32B-98C2-157C5B686864}"/>
              </a:ext>
            </a:extLst>
          </p:cNvPr>
          <p:cNvSpPr>
            <a:spLocks noGrp="1"/>
          </p:cNvSpPr>
          <p:nvPr>
            <p:ph type="title"/>
          </p:nvPr>
        </p:nvSpPr>
        <p:spPr>
          <a:xfrm>
            <a:off x="341736" y="722877"/>
            <a:ext cx="7916801" cy="443198"/>
          </a:xfrm>
        </p:spPr>
        <p:txBody>
          <a:bodyPr/>
          <a:lstStyle/>
          <a:p>
            <a:r>
              <a:rPr lang="de-DE" dirty="0"/>
              <a:t>Die „typische Wirtschaftskanzlei“ - extern</a:t>
            </a:r>
          </a:p>
        </p:txBody>
      </p:sp>
      <p:sp>
        <p:nvSpPr>
          <p:cNvPr id="3" name="Text Placeholder 2">
            <a:extLst>
              <a:ext uri="{FF2B5EF4-FFF2-40B4-BE49-F238E27FC236}">
                <a16:creationId xmlns:a16="http://schemas.microsoft.com/office/drawing/2014/main" id="{36FE7D0F-6E69-A3ED-1214-D0C0F7A01904}"/>
              </a:ext>
            </a:extLst>
          </p:cNvPr>
          <p:cNvSpPr>
            <a:spLocks noGrp="1"/>
          </p:cNvSpPr>
          <p:nvPr>
            <p:ph type="body" sz="quarter" idx="13"/>
          </p:nvPr>
        </p:nvSpPr>
        <p:spPr>
          <a:xfrm>
            <a:off x="334963" y="1449036"/>
            <a:ext cx="7708206" cy="5424562"/>
          </a:xfrm>
        </p:spPr>
        <p:txBody>
          <a:bodyPr wrap="square">
            <a:spAutoFit/>
          </a:bodyPr>
          <a:lstStyle/>
          <a:p>
            <a:r>
              <a:rPr lang="de-DE" dirty="0"/>
              <a:t>Fachlicher Fokus auf Rechtsbereiche</a:t>
            </a:r>
          </a:p>
          <a:p>
            <a:endParaRPr lang="de-DE" dirty="0"/>
          </a:p>
          <a:p>
            <a:r>
              <a:rPr lang="de-DE" dirty="0"/>
              <a:t>Mandantenstamm aus vielfältigen Branchen und unterschiedlichen Ländern</a:t>
            </a:r>
          </a:p>
          <a:p>
            <a:endParaRPr lang="de-DE" dirty="0"/>
          </a:p>
          <a:p>
            <a:r>
              <a:rPr lang="de-DE" dirty="0"/>
              <a:t>24/7-Angebot</a:t>
            </a:r>
          </a:p>
          <a:p>
            <a:endParaRPr lang="de-DE" dirty="0"/>
          </a:p>
          <a:p>
            <a:r>
              <a:rPr lang="de-DE" dirty="0"/>
              <a:t>Marketing / Sponsoring</a:t>
            </a:r>
          </a:p>
          <a:p>
            <a:endParaRPr lang="de-DE" dirty="0"/>
          </a:p>
          <a:p>
            <a:r>
              <a:rPr lang="de-DE" dirty="0"/>
              <a:t>Pro-Bono Tätigkeiten</a:t>
            </a:r>
          </a:p>
          <a:p>
            <a:endParaRPr lang="de-DE" dirty="0"/>
          </a:p>
          <a:p>
            <a:r>
              <a:rPr lang="de-DE" dirty="0"/>
              <a:t>Begrenzte Transparenz</a:t>
            </a:r>
          </a:p>
          <a:p>
            <a:endParaRPr lang="de-DE" dirty="0"/>
          </a:p>
          <a:p>
            <a:r>
              <a:rPr lang="de-DE" dirty="0"/>
              <a:t>Regulatorischer Rahmen (Berufsrecht, Arbeitszeiten, Geldwäsche-Compliance, etc.)</a:t>
            </a:r>
          </a:p>
          <a:p>
            <a:pPr marL="0" indent="0">
              <a:buNone/>
            </a:pPr>
            <a:endParaRPr lang="de-DE" dirty="0"/>
          </a:p>
        </p:txBody>
      </p:sp>
    </p:spTree>
    <p:extLst>
      <p:ext uri="{BB962C8B-B14F-4D97-AF65-F5344CB8AC3E}">
        <p14:creationId xmlns:p14="http://schemas.microsoft.com/office/powerpoint/2010/main" val="1371757369"/>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D61761-6BDD-3CEF-D217-5221AEEEB516}"/>
            </a:ext>
          </a:extLst>
        </p:cNvPr>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9F33068D-8B8D-504B-9F67-2EFA535BC581}"/>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7" name="think-cell data - do not delete" hidden="1">
                        <a:extLst>
                          <a:ext uri="{FF2B5EF4-FFF2-40B4-BE49-F238E27FC236}">
                            <a16:creationId xmlns:a16="http://schemas.microsoft.com/office/drawing/2014/main" id="{BDDE4845-C73F-F398-BCDC-ADEFBBF62EF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5EE332EF-04AC-4CA5-F668-48E84A6F7F52}"/>
              </a:ext>
            </a:extLst>
          </p:cNvPr>
          <p:cNvSpPr>
            <a:spLocks noGrp="1"/>
          </p:cNvSpPr>
          <p:nvPr>
            <p:ph type="title"/>
          </p:nvPr>
        </p:nvSpPr>
        <p:spPr>
          <a:xfrm>
            <a:off x="341736" y="279679"/>
            <a:ext cx="7916801" cy="886397"/>
          </a:xfrm>
        </p:spPr>
        <p:txBody>
          <a:bodyPr/>
          <a:lstStyle/>
          <a:p>
            <a:r>
              <a:rPr lang="de-DE" dirty="0"/>
              <a:t>Externe Herausforderungen aufgrund gesellschaftlicher Veränderungen</a:t>
            </a:r>
          </a:p>
        </p:txBody>
      </p:sp>
      <p:sp>
        <p:nvSpPr>
          <p:cNvPr id="3" name="Text Placeholder 2">
            <a:extLst>
              <a:ext uri="{FF2B5EF4-FFF2-40B4-BE49-F238E27FC236}">
                <a16:creationId xmlns:a16="http://schemas.microsoft.com/office/drawing/2014/main" id="{CFA5AE2A-2A19-C214-030B-13BF063EACC9}"/>
              </a:ext>
            </a:extLst>
          </p:cNvPr>
          <p:cNvSpPr>
            <a:spLocks noGrp="1"/>
          </p:cNvSpPr>
          <p:nvPr>
            <p:ph type="body" sz="quarter" idx="13"/>
          </p:nvPr>
        </p:nvSpPr>
        <p:spPr>
          <a:xfrm>
            <a:off x="334963" y="1449036"/>
            <a:ext cx="7708206" cy="4693593"/>
          </a:xfrm>
        </p:spPr>
        <p:txBody>
          <a:bodyPr wrap="square">
            <a:spAutoFit/>
          </a:bodyPr>
          <a:lstStyle/>
          <a:p>
            <a:r>
              <a:rPr lang="de-DE" dirty="0"/>
              <a:t>Echte Bewertung und kritische Beleuchtung:</a:t>
            </a:r>
          </a:p>
          <a:p>
            <a:endParaRPr lang="de-DE" dirty="0"/>
          </a:p>
          <a:p>
            <a:pPr lvl="1"/>
            <a:r>
              <a:rPr lang="de-DE" dirty="0"/>
              <a:t>von Mandantenportfolios (welcher Mandant ist der richtige; schließen sich ggf. auch Mandanten aus?!)</a:t>
            </a:r>
          </a:p>
          <a:p>
            <a:endParaRPr lang="de-DE" dirty="0"/>
          </a:p>
          <a:p>
            <a:pPr lvl="1"/>
            <a:r>
              <a:rPr lang="de-DE" dirty="0"/>
              <a:t>von Engagement (Pro Bono als soziales, intrinsisches Engagement oder als Werbefläche)</a:t>
            </a:r>
          </a:p>
          <a:p>
            <a:pPr lvl="1"/>
            <a:endParaRPr lang="de-DE" dirty="0"/>
          </a:p>
          <a:p>
            <a:pPr lvl="1"/>
            <a:r>
              <a:rPr lang="de-DE" dirty="0"/>
              <a:t>von Sponsoring (wie wird der richtige „Empfänger“ ausgewählt)</a:t>
            </a:r>
          </a:p>
          <a:p>
            <a:pPr lvl="1"/>
            <a:endParaRPr lang="de-DE" dirty="0"/>
          </a:p>
          <a:p>
            <a:pPr lvl="1"/>
            <a:r>
              <a:rPr lang="de-DE" dirty="0"/>
              <a:t>von Transparenz (was und wie sollte eine Kanzlei berichten)</a:t>
            </a:r>
          </a:p>
          <a:p>
            <a:pPr lvl="1"/>
            <a:endParaRPr lang="de-DE" dirty="0"/>
          </a:p>
          <a:p>
            <a:pPr lvl="1"/>
            <a:r>
              <a:rPr lang="de-DE" dirty="0"/>
              <a:t>von Dienstleistungsaspekt (ist 24/7 mit Blick auf die eigenen Mitarbeiter noch zeitgemäß?)</a:t>
            </a:r>
          </a:p>
        </p:txBody>
      </p:sp>
    </p:spTree>
    <p:extLst>
      <p:ext uri="{BB962C8B-B14F-4D97-AF65-F5344CB8AC3E}">
        <p14:creationId xmlns:p14="http://schemas.microsoft.com/office/powerpoint/2010/main" val="68960742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80932B93-FFE7-EEEC-908E-8F9F42C0CD28}"/>
              </a:ext>
            </a:extLst>
          </p:cNvPr>
          <p:cNvGraphicFramePr>
            <a:graphicFrameLocks noChangeAspect="1"/>
          </p:cNvGraphicFramePr>
          <p:nvPr>
            <p:custDataLst>
              <p:tags r:id="rId1"/>
            </p:custDataLst>
            <p:extLst>
              <p:ext uri="{D42A27DB-BD31-4B8C-83A1-F6EECF244321}">
                <p14:modId xmlns:p14="http://schemas.microsoft.com/office/powerpoint/2010/main" val="271884744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7" name="think-cell data - do not delete" hidden="1">
                        <a:extLst>
                          <a:ext uri="{FF2B5EF4-FFF2-40B4-BE49-F238E27FC236}">
                            <a16:creationId xmlns:a16="http://schemas.microsoft.com/office/drawing/2014/main" id="{80932B93-FFE7-EEEC-908E-8F9F42C0CD2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1FDF4DC7-A6E0-0588-20ED-B08352059469}"/>
              </a:ext>
            </a:extLst>
          </p:cNvPr>
          <p:cNvSpPr>
            <a:spLocks noGrp="1"/>
          </p:cNvSpPr>
          <p:nvPr>
            <p:ph type="title"/>
          </p:nvPr>
        </p:nvSpPr>
        <p:spPr>
          <a:xfrm>
            <a:off x="341736" y="279678"/>
            <a:ext cx="6979251" cy="886397"/>
          </a:xfrm>
        </p:spPr>
        <p:txBody>
          <a:bodyPr/>
          <a:lstStyle/>
          <a:p>
            <a:r>
              <a:rPr lang="de-DE" dirty="0"/>
              <a:t>Christliche Verantwortung als Leitbild für Leistungsbereitschaft und Führung</a:t>
            </a:r>
          </a:p>
        </p:txBody>
      </p:sp>
      <p:sp>
        <p:nvSpPr>
          <p:cNvPr id="3" name="Text Placeholder 2">
            <a:extLst>
              <a:ext uri="{FF2B5EF4-FFF2-40B4-BE49-F238E27FC236}">
                <a16:creationId xmlns:a16="http://schemas.microsoft.com/office/drawing/2014/main" id="{B98422FC-8540-C6CB-B393-3AA574943D90}"/>
              </a:ext>
            </a:extLst>
          </p:cNvPr>
          <p:cNvSpPr>
            <a:spLocks noGrp="1"/>
          </p:cNvSpPr>
          <p:nvPr>
            <p:ph type="body" sz="quarter" idx="13"/>
          </p:nvPr>
        </p:nvSpPr>
        <p:spPr>
          <a:xfrm>
            <a:off x="334963" y="1449036"/>
            <a:ext cx="6793806" cy="4385816"/>
          </a:xfrm>
        </p:spPr>
        <p:txBody>
          <a:bodyPr/>
          <a:lstStyle/>
          <a:p>
            <a:r>
              <a:rPr lang="de-DE" dirty="0"/>
              <a:t>Anerkennung des Werts des Gegenübers</a:t>
            </a:r>
          </a:p>
          <a:p>
            <a:endParaRPr lang="de-DE" dirty="0"/>
          </a:p>
          <a:p>
            <a:r>
              <a:rPr lang="de-DE" dirty="0"/>
              <a:t>Kultur der Begegnung und des Dialogs</a:t>
            </a:r>
          </a:p>
          <a:p>
            <a:endParaRPr lang="de-DE" dirty="0"/>
          </a:p>
          <a:p>
            <a:r>
              <a:rPr lang="de-DE" dirty="0"/>
              <a:t>Offenheit für Veränderung</a:t>
            </a:r>
          </a:p>
          <a:p>
            <a:endParaRPr lang="de-DE" dirty="0"/>
          </a:p>
          <a:p>
            <a:r>
              <a:rPr lang="de-DE" dirty="0"/>
              <a:t>Annahme der eigenen Führungsrolle (Caritas, Subsidiarität und Nachhaltigkeit)</a:t>
            </a:r>
          </a:p>
          <a:p>
            <a:endParaRPr lang="de-DE" dirty="0"/>
          </a:p>
          <a:p>
            <a:r>
              <a:rPr lang="de-DE" dirty="0"/>
              <a:t>Stärkung von Resilienz und Leistungsbereitschaft des Einzelnen und der einzelnen Berufsbilder</a:t>
            </a:r>
          </a:p>
          <a:p>
            <a:endParaRPr lang="de-DE" dirty="0"/>
          </a:p>
          <a:p>
            <a:endParaRPr lang="de-DE" dirty="0"/>
          </a:p>
        </p:txBody>
      </p:sp>
    </p:spTree>
    <p:extLst>
      <p:ext uri="{BB962C8B-B14F-4D97-AF65-F5344CB8AC3E}">
        <p14:creationId xmlns:p14="http://schemas.microsoft.com/office/powerpoint/2010/main" val="1863531429"/>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490CEC-89BE-135A-A93B-D98FF2A9CE98}"/>
            </a:ext>
          </a:extLst>
        </p:cNvPr>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D6C15DD1-77A9-56F3-02AB-2771C6BB7FF1}"/>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7" name="think-cell data - do not delete" hidden="1">
                        <a:extLst>
                          <a:ext uri="{FF2B5EF4-FFF2-40B4-BE49-F238E27FC236}">
                            <a16:creationId xmlns:a16="http://schemas.microsoft.com/office/drawing/2014/main" id="{80932B93-FFE7-EEEC-908E-8F9F42C0CD2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1" name="Text Placeholder 10">
            <a:extLst>
              <a:ext uri="{FF2B5EF4-FFF2-40B4-BE49-F238E27FC236}">
                <a16:creationId xmlns:a16="http://schemas.microsoft.com/office/drawing/2014/main" id="{A273DFA7-DD56-284B-A40E-CCEC9C55E3E5}"/>
              </a:ext>
            </a:extLst>
          </p:cNvPr>
          <p:cNvSpPr>
            <a:spLocks noGrp="1"/>
          </p:cNvSpPr>
          <p:nvPr>
            <p:ph type="body" sz="quarter" idx="13"/>
          </p:nvPr>
        </p:nvSpPr>
        <p:spPr>
          <a:xfrm>
            <a:off x="3822201" y="1158844"/>
            <a:ext cx="8029946" cy="4739759"/>
          </a:xfrm>
        </p:spPr>
        <p:txBody>
          <a:bodyPr/>
          <a:lstStyle/>
          <a:p>
            <a:pPr marL="0" indent="0">
              <a:buNone/>
            </a:pPr>
            <a:r>
              <a:rPr lang="de-DE" dirty="0"/>
              <a:t>„</a:t>
            </a:r>
            <a:r>
              <a:rPr lang="de-DE" i="1" dirty="0"/>
              <a:t>Meine Lieben, wie das Zweite Vatikanische Konzil sagt, »obliegt der Kirche allzeit die Pflicht, nach den Zeichen der Zeit zu forschen und sie im Licht des Evangeliums zu deuten. So kann sie dann in einer jeweils einer Generation angemessenen Weise auf die bleibenden Fragen der Menschen nach dem Sinn des gegenwärtigen und des zukünftigen Lebens und nach dem Verhältnis beider zueinander Antwort geben« (Pastorale Konstitution Gaudium et </a:t>
            </a:r>
            <a:r>
              <a:rPr lang="de-DE" i="1" dirty="0" err="1"/>
              <a:t>spes</a:t>
            </a:r>
            <a:r>
              <a:rPr lang="de-DE" i="1" dirty="0"/>
              <a:t> , 4).</a:t>
            </a:r>
          </a:p>
          <a:p>
            <a:pPr marL="0" indent="0">
              <a:buNone/>
            </a:pPr>
            <a:endParaRPr lang="de-DE" i="1" dirty="0"/>
          </a:p>
          <a:p>
            <a:pPr marL="0" indent="0">
              <a:buNone/>
            </a:pPr>
            <a:r>
              <a:rPr lang="de-DE" i="1" dirty="0"/>
              <a:t>Ich lade euch daher ein, euch aktiv und kreativ an diesem Erkenntnisprozess zu beteiligen und dazu beizutragen, die Soziallehre der Kirche zusammen mit dem Gottesvolk weiterzuentwickeln, in dieser geschichtlichen Periode großer gesellschaftlicher Umwälzungen, indem ihr allen Gehör schenkt und mit ihnen sprecht.“ </a:t>
            </a:r>
            <a:endParaRPr lang="de-DE" dirty="0"/>
          </a:p>
          <a:p>
            <a:pPr marL="0" indent="0" algn="r">
              <a:buNone/>
            </a:pPr>
            <a:r>
              <a:rPr lang="de-DE" sz="1800" dirty="0"/>
              <a:t>Papst Leo XIV., 17. Mai 2025 </a:t>
            </a:r>
          </a:p>
          <a:p>
            <a:pPr marL="0" indent="0">
              <a:buNone/>
            </a:pPr>
            <a:endParaRPr lang="de-DE" dirty="0"/>
          </a:p>
        </p:txBody>
      </p:sp>
      <p:sp>
        <p:nvSpPr>
          <p:cNvPr id="10" name="Title 9">
            <a:extLst>
              <a:ext uri="{FF2B5EF4-FFF2-40B4-BE49-F238E27FC236}">
                <a16:creationId xmlns:a16="http://schemas.microsoft.com/office/drawing/2014/main" id="{C5241049-C9F5-C99A-6531-044156565FD6}"/>
              </a:ext>
            </a:extLst>
          </p:cNvPr>
          <p:cNvSpPr>
            <a:spLocks noGrp="1"/>
          </p:cNvSpPr>
          <p:nvPr>
            <p:ph type="title"/>
          </p:nvPr>
        </p:nvSpPr>
        <p:spPr>
          <a:xfrm>
            <a:off x="339853" y="3429000"/>
            <a:ext cx="3099117" cy="443198"/>
          </a:xfrm>
        </p:spPr>
        <p:txBody>
          <a:bodyPr/>
          <a:lstStyle/>
          <a:p>
            <a:endParaRPr lang="de-DE" dirty="0"/>
          </a:p>
        </p:txBody>
      </p:sp>
    </p:spTree>
    <p:extLst>
      <p:ext uri="{BB962C8B-B14F-4D97-AF65-F5344CB8AC3E}">
        <p14:creationId xmlns:p14="http://schemas.microsoft.com/office/powerpoint/2010/main" val="1014044868"/>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7">
            <a:extLst>
              <a:ext uri="{FF2B5EF4-FFF2-40B4-BE49-F238E27FC236}">
                <a16:creationId xmlns:a16="http://schemas.microsoft.com/office/drawing/2014/main" id="{56659C5D-2CF0-0AAC-B4C4-3377601CD381}"/>
              </a:ext>
            </a:extLst>
          </p:cNvPr>
          <p:cNvSpPr txBox="1">
            <a:spLocks/>
          </p:cNvSpPr>
          <p:nvPr/>
        </p:nvSpPr>
        <p:spPr>
          <a:xfrm>
            <a:off x="8133874" y="2570056"/>
            <a:ext cx="3037840" cy="325119"/>
          </a:xfrm>
          <a:prstGeom prst="rect">
            <a:avLst/>
          </a:prstGeom>
          <a:noFill/>
        </p:spPr>
        <p:txBody>
          <a:bodyPr wrap="square" lIns="0" tIns="0" rIns="0" bIns="0" rtlCol="0" anchor="ctr" anchorCtr="1">
            <a:normAutofit/>
          </a:bodyPr>
          <a:lstStyle/>
          <a:p>
            <a:pPr algn="ctr"/>
            <a:r>
              <a:rPr lang="de-DE" sz="2000" b="1" dirty="0">
                <a:solidFill>
                  <a:schemeClr val="bg1"/>
                </a:solidFill>
              </a:rPr>
              <a:t>HOFFMANN LIEBS</a:t>
            </a:r>
          </a:p>
        </p:txBody>
      </p:sp>
      <p:sp>
        <p:nvSpPr>
          <p:cNvPr id="3" name="Textfeld 8">
            <a:extLst>
              <a:ext uri="{FF2B5EF4-FFF2-40B4-BE49-F238E27FC236}">
                <a16:creationId xmlns:a16="http://schemas.microsoft.com/office/drawing/2014/main" id="{CEC2BED4-FE46-5F9B-22D4-2700E2EDE81F}"/>
              </a:ext>
            </a:extLst>
          </p:cNvPr>
          <p:cNvSpPr txBox="1">
            <a:spLocks/>
          </p:cNvSpPr>
          <p:nvPr/>
        </p:nvSpPr>
        <p:spPr>
          <a:xfrm>
            <a:off x="7725569" y="2871047"/>
            <a:ext cx="3854450" cy="649393"/>
          </a:xfrm>
          <a:prstGeom prst="rect">
            <a:avLst/>
          </a:prstGeom>
          <a:noFill/>
        </p:spPr>
        <p:txBody>
          <a:bodyPr wrap="square" lIns="0" tIns="0" rIns="0" bIns="0" rtlCol="0" anchor="ctr" anchorCtr="1">
            <a:normAutofit/>
          </a:bodyPr>
          <a:lstStyle/>
          <a:p>
            <a:pPr algn="ctr"/>
            <a:r>
              <a:rPr lang="de-DE" b="1" dirty="0">
                <a:solidFill>
                  <a:schemeClr val="bg1"/>
                </a:solidFill>
              </a:rPr>
              <a:t>Partnerschaft von</a:t>
            </a:r>
          </a:p>
          <a:p>
            <a:pPr algn="ctr"/>
            <a:r>
              <a:rPr lang="de-DE" b="1" dirty="0">
                <a:solidFill>
                  <a:schemeClr val="bg1"/>
                </a:solidFill>
              </a:rPr>
              <a:t>Rechtsanwälten mbB</a:t>
            </a:r>
          </a:p>
        </p:txBody>
      </p:sp>
      <p:sp>
        <p:nvSpPr>
          <p:cNvPr id="4" name="Textfeld 9">
            <a:extLst>
              <a:ext uri="{FF2B5EF4-FFF2-40B4-BE49-F238E27FC236}">
                <a16:creationId xmlns:a16="http://schemas.microsoft.com/office/drawing/2014/main" id="{8D0655E3-F9DF-53CA-024F-6290CB240497}"/>
              </a:ext>
            </a:extLst>
          </p:cNvPr>
          <p:cNvSpPr txBox="1">
            <a:spLocks/>
          </p:cNvSpPr>
          <p:nvPr/>
        </p:nvSpPr>
        <p:spPr>
          <a:xfrm>
            <a:off x="7725569" y="3628813"/>
            <a:ext cx="3854450" cy="1116752"/>
          </a:xfrm>
          <a:prstGeom prst="rect">
            <a:avLst/>
          </a:prstGeom>
          <a:noFill/>
        </p:spPr>
        <p:txBody>
          <a:bodyPr wrap="square" lIns="0" tIns="0" rIns="0" bIns="0" rtlCol="0" anchor="ctr" anchorCtr="1">
            <a:normAutofit/>
          </a:bodyPr>
          <a:lstStyle/>
          <a:p>
            <a:pPr algn="ctr"/>
            <a:r>
              <a:rPr lang="de-DE" dirty="0">
                <a:solidFill>
                  <a:schemeClr val="bg1"/>
                </a:solidFill>
              </a:rPr>
              <a:t>Hofgarten Palais</a:t>
            </a:r>
          </a:p>
          <a:p>
            <a:pPr algn="ctr"/>
            <a:r>
              <a:rPr lang="de-DE" dirty="0" err="1">
                <a:solidFill>
                  <a:schemeClr val="bg1"/>
                </a:solidFill>
              </a:rPr>
              <a:t>Goltsteinstraße</a:t>
            </a:r>
            <a:r>
              <a:rPr lang="de-DE" dirty="0">
                <a:solidFill>
                  <a:schemeClr val="bg1"/>
                </a:solidFill>
              </a:rPr>
              <a:t> 14</a:t>
            </a:r>
          </a:p>
          <a:p>
            <a:pPr algn="ctr"/>
            <a:r>
              <a:rPr lang="de-DE" dirty="0">
                <a:solidFill>
                  <a:schemeClr val="bg1"/>
                </a:solidFill>
              </a:rPr>
              <a:t>40211 Düsseldorf</a:t>
            </a:r>
          </a:p>
        </p:txBody>
      </p:sp>
      <p:sp>
        <p:nvSpPr>
          <p:cNvPr id="5" name="Textfeld 10">
            <a:extLst>
              <a:ext uri="{FF2B5EF4-FFF2-40B4-BE49-F238E27FC236}">
                <a16:creationId xmlns:a16="http://schemas.microsoft.com/office/drawing/2014/main" id="{335427CD-E77A-50E8-4F3C-20E681F05C22}"/>
              </a:ext>
            </a:extLst>
          </p:cNvPr>
          <p:cNvSpPr txBox="1">
            <a:spLocks/>
          </p:cNvSpPr>
          <p:nvPr/>
        </p:nvSpPr>
        <p:spPr>
          <a:xfrm>
            <a:off x="7990675" y="4853938"/>
            <a:ext cx="3324238" cy="574040"/>
          </a:xfrm>
          <a:prstGeom prst="rect">
            <a:avLst/>
          </a:prstGeom>
          <a:noFill/>
        </p:spPr>
        <p:txBody>
          <a:bodyPr wrap="square" lIns="0" tIns="0" rIns="0" bIns="0" rtlCol="0" anchor="ctr" anchorCtr="1">
            <a:normAutofit/>
          </a:bodyPr>
          <a:lstStyle/>
          <a:p>
            <a:pPr algn="ctr"/>
            <a:r>
              <a:rPr lang="de-DE" dirty="0">
                <a:solidFill>
                  <a:schemeClr val="bg1"/>
                </a:solidFill>
              </a:rPr>
              <a:t>+49 (0) 211 / 51882-0</a:t>
            </a:r>
          </a:p>
        </p:txBody>
      </p:sp>
    </p:spTree>
    <p:extLst>
      <p:ext uri="{BB962C8B-B14F-4D97-AF65-F5344CB8AC3E}">
        <p14:creationId xmlns:p14="http://schemas.microsoft.com/office/powerpoint/2010/main" val="2164443352"/>
      </p:ext>
    </p:extLst>
  </p:cSld>
  <p:clrMapOvr>
    <a:masterClrMapping/>
  </p:clrMapOvr>
  <p:transition spd="slow">
    <p:push dir="u"/>
  </p:transition>
</p:sld>
</file>

<file path=ppt/tags/tag1.xml><?xml version="1.0" encoding="utf-8"?>
<p:tagLst xmlns:a="http://schemas.openxmlformats.org/drawingml/2006/main" xmlns:r="http://schemas.openxmlformats.org/officeDocument/2006/relationships" xmlns:p="http://schemas.openxmlformats.org/presentationml/2006/main">
  <p:tag name="TSCLIENT" val="True"/>
  <p:tag name="ICONENCLOSURE" val="False"/>
  <p:tag name="ICONLINEFILL" val="Color [A=255, R=0, G=56, B=97]"/>
  <p:tag name="ICONLINEFILLTHEME" val="Accent 1"/>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a:themeElements>
    <a:clrScheme name="Hoffmann Liebs">
      <a:dk1>
        <a:srgbClr val="181818"/>
      </a:dk1>
      <a:lt1>
        <a:srgbClr val="FFFFFF"/>
      </a:lt1>
      <a:dk2>
        <a:srgbClr val="181818"/>
      </a:dk2>
      <a:lt2>
        <a:srgbClr val="F2F2F2"/>
      </a:lt2>
      <a:accent1>
        <a:srgbClr val="003861"/>
      </a:accent1>
      <a:accent2>
        <a:srgbClr val="E0002B"/>
      </a:accent2>
      <a:accent3>
        <a:srgbClr val="FFFFFF"/>
      </a:accent3>
      <a:accent4>
        <a:srgbClr val="FFFFFF"/>
      </a:accent4>
      <a:accent5>
        <a:srgbClr val="FFFFFF"/>
      </a:accent5>
      <a:accent6>
        <a:srgbClr val="FFFFFF"/>
      </a:accent6>
      <a:hlink>
        <a:srgbClr val="FFFFFF"/>
      </a:hlink>
      <a:folHlink>
        <a:srgbClr val="FFFFFF"/>
      </a:folHlink>
    </a:clrScheme>
    <a:fontScheme name="Custom 28">
      <a:majorFont>
        <a:latin typeface="Encode Sans Semi Condensed Bold"/>
        <a:ea typeface=""/>
        <a:cs typeface=""/>
      </a:majorFont>
      <a:minorFont>
        <a:latin typeface="Encode Sans Semi Condensed Ligh"/>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608</Words>
  <Application>Microsoft Office PowerPoint</Application>
  <PresentationFormat>Breitbild</PresentationFormat>
  <Paragraphs>80</Paragraphs>
  <Slides>9</Slides>
  <Notes>1</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9</vt:i4>
      </vt:variant>
    </vt:vector>
  </HeadingPairs>
  <TitlesOfParts>
    <vt:vector size="17" baseType="lpstr">
      <vt:lpstr>Aptos</vt:lpstr>
      <vt:lpstr>Arial</vt:lpstr>
      <vt:lpstr>Encode Sans Semi Condensed Bold</vt:lpstr>
      <vt:lpstr>Encode Sans Semi Condensed Ligh</vt:lpstr>
      <vt:lpstr>Encode Sans Semi Condensed Medi</vt:lpstr>
      <vt:lpstr>Wingdings</vt:lpstr>
      <vt:lpstr>Office</vt:lpstr>
      <vt:lpstr>think-cell Slide</vt:lpstr>
      <vt:lpstr>PowerPoint-Präsentation</vt:lpstr>
      <vt:lpstr>PowerPoint-Präsentation</vt:lpstr>
      <vt:lpstr>Die „typische Wirtschaftskanzlei“ - intern</vt:lpstr>
      <vt:lpstr>Interne Herausforderungen aufgrund gesellschaftlicher Veränderungen</vt:lpstr>
      <vt:lpstr>Die „typische Wirtschaftskanzlei“ - extern</vt:lpstr>
      <vt:lpstr>Externe Herausforderungen aufgrund gesellschaftlicher Veränderungen</vt:lpstr>
      <vt:lpstr>Christliche Verantwortung als Leitbild für Leistungsbereitschaft und Führung</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Sebastian Svenson</dc:creator>
  <cp:lastModifiedBy>Hecker, Andreas</cp:lastModifiedBy>
  <cp:revision>112</cp:revision>
  <dcterms:created xsi:type="dcterms:W3CDTF">2024-10-02T12:17:42Z</dcterms:created>
  <dcterms:modified xsi:type="dcterms:W3CDTF">2025-07-10T11:43:39Z</dcterms:modified>
</cp:coreProperties>
</file>